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Ex2.xml" ContentType="application/vnd.ms-office.chartex+xml"/>
  <Override PartName="/ppt/charts/style4.xml" ContentType="application/vnd.ms-office.chartstyle+xml"/>
  <Override PartName="/ppt/charts/colors4.xml" ContentType="application/vnd.ms-office.chartcolorstyle+xml"/>
  <Override PartName="/ppt/charts/chart3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4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5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6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7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76" r:id="rId3"/>
    <p:sldId id="294" r:id="rId4"/>
    <p:sldId id="277" r:id="rId5"/>
    <p:sldId id="292" r:id="rId6"/>
    <p:sldId id="293" r:id="rId7"/>
    <p:sldId id="295" r:id="rId8"/>
    <p:sldId id="28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99"/>
    <a:srgbClr val="00CC66"/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8" autoAdjust="0"/>
    <p:restoredTop sz="94626"/>
  </p:normalViewPr>
  <p:slideViewPr>
    <p:cSldViewPr snapToGrid="0">
      <p:cViewPr varScale="1">
        <p:scale>
          <a:sx n="78" d="100"/>
          <a:sy n="78" d="100"/>
        </p:scale>
        <p:origin x="7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areerFoundry\Projects%20for%20practice\Excel%20progect\Failed_orders_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areerFoundry\Projects%20for%20practice\Excel%20progect\Failed_orders_analysi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areerFoundry\Projects%20for%20practice\Excel%20progect\Failed_orders_analysi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areerFoundry\Projects%20for%20practice\Excel%20progect\Failed_orders_analysi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areerFoundry\Projects%20for%20practice\Excel%20progect\Failed_orders_analysi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areerFoundry\Projects%20for%20practice\Excel%20progect\Failed_orders_analysi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areerFoundry\Projects%20for%20practice\Excel%20progect\Failed_orders_analysis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D:\CareerFoundry\Projects%20for%20practice\Excel%20progect\Failed_orders_analysis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file:///D:\CareerFoundry\Projects%20for%20practice\Excel%20progect\Failed_orders_analysi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CT_distribution!$A$1</c:f>
              <c:strCache>
                <c:ptCount val="1"/>
                <c:pt idx="0">
                  <c:v>cancellations_time_in_seconds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rgbClr val="33CC33"/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yVal>
            <c:numRef>
              <c:f>CT_distribution!$A$2:$A$7308</c:f>
              <c:numCache>
                <c:formatCode>General</c:formatCode>
                <c:ptCount val="7307"/>
                <c:pt idx="0">
                  <c:v>198</c:v>
                </c:pt>
                <c:pt idx="1">
                  <c:v>128</c:v>
                </c:pt>
                <c:pt idx="2">
                  <c:v>46</c:v>
                </c:pt>
                <c:pt idx="3">
                  <c:v>62</c:v>
                </c:pt>
                <c:pt idx="4">
                  <c:v>78</c:v>
                </c:pt>
                <c:pt idx="5">
                  <c:v>167</c:v>
                </c:pt>
                <c:pt idx="6">
                  <c:v>45</c:v>
                </c:pt>
                <c:pt idx="7">
                  <c:v>79</c:v>
                </c:pt>
                <c:pt idx="8">
                  <c:v>188</c:v>
                </c:pt>
                <c:pt idx="9">
                  <c:v>316</c:v>
                </c:pt>
                <c:pt idx="10">
                  <c:v>183</c:v>
                </c:pt>
                <c:pt idx="11">
                  <c:v>120</c:v>
                </c:pt>
                <c:pt idx="12">
                  <c:v>475</c:v>
                </c:pt>
                <c:pt idx="13">
                  <c:v>41</c:v>
                </c:pt>
                <c:pt idx="14">
                  <c:v>101</c:v>
                </c:pt>
                <c:pt idx="15">
                  <c:v>93</c:v>
                </c:pt>
                <c:pt idx="16">
                  <c:v>117</c:v>
                </c:pt>
                <c:pt idx="17">
                  <c:v>70</c:v>
                </c:pt>
                <c:pt idx="18">
                  <c:v>121</c:v>
                </c:pt>
                <c:pt idx="19">
                  <c:v>156</c:v>
                </c:pt>
                <c:pt idx="20">
                  <c:v>527</c:v>
                </c:pt>
                <c:pt idx="21">
                  <c:v>65</c:v>
                </c:pt>
                <c:pt idx="22">
                  <c:v>148</c:v>
                </c:pt>
                <c:pt idx="23">
                  <c:v>7</c:v>
                </c:pt>
                <c:pt idx="24">
                  <c:v>104</c:v>
                </c:pt>
                <c:pt idx="25">
                  <c:v>27</c:v>
                </c:pt>
                <c:pt idx="26">
                  <c:v>15</c:v>
                </c:pt>
                <c:pt idx="27">
                  <c:v>121</c:v>
                </c:pt>
                <c:pt idx="28">
                  <c:v>123</c:v>
                </c:pt>
                <c:pt idx="29">
                  <c:v>171</c:v>
                </c:pt>
                <c:pt idx="30">
                  <c:v>54</c:v>
                </c:pt>
                <c:pt idx="31">
                  <c:v>91</c:v>
                </c:pt>
                <c:pt idx="32">
                  <c:v>22</c:v>
                </c:pt>
                <c:pt idx="33">
                  <c:v>145</c:v>
                </c:pt>
                <c:pt idx="34">
                  <c:v>106</c:v>
                </c:pt>
                <c:pt idx="35">
                  <c:v>331</c:v>
                </c:pt>
                <c:pt idx="36">
                  <c:v>30</c:v>
                </c:pt>
                <c:pt idx="37">
                  <c:v>418</c:v>
                </c:pt>
                <c:pt idx="38">
                  <c:v>107</c:v>
                </c:pt>
                <c:pt idx="39">
                  <c:v>43</c:v>
                </c:pt>
                <c:pt idx="40">
                  <c:v>77</c:v>
                </c:pt>
                <c:pt idx="41">
                  <c:v>46</c:v>
                </c:pt>
                <c:pt idx="42">
                  <c:v>593</c:v>
                </c:pt>
                <c:pt idx="43">
                  <c:v>249</c:v>
                </c:pt>
                <c:pt idx="44">
                  <c:v>120</c:v>
                </c:pt>
                <c:pt idx="45">
                  <c:v>31</c:v>
                </c:pt>
                <c:pt idx="46">
                  <c:v>44</c:v>
                </c:pt>
                <c:pt idx="47">
                  <c:v>59</c:v>
                </c:pt>
                <c:pt idx="48">
                  <c:v>15</c:v>
                </c:pt>
                <c:pt idx="49">
                  <c:v>318</c:v>
                </c:pt>
                <c:pt idx="50">
                  <c:v>13</c:v>
                </c:pt>
                <c:pt idx="51">
                  <c:v>79</c:v>
                </c:pt>
                <c:pt idx="52">
                  <c:v>7</c:v>
                </c:pt>
                <c:pt idx="53">
                  <c:v>59</c:v>
                </c:pt>
                <c:pt idx="54">
                  <c:v>327</c:v>
                </c:pt>
                <c:pt idx="55">
                  <c:v>836</c:v>
                </c:pt>
                <c:pt idx="56">
                  <c:v>117</c:v>
                </c:pt>
                <c:pt idx="57">
                  <c:v>459</c:v>
                </c:pt>
                <c:pt idx="58">
                  <c:v>60</c:v>
                </c:pt>
                <c:pt idx="59">
                  <c:v>38</c:v>
                </c:pt>
                <c:pt idx="60">
                  <c:v>27</c:v>
                </c:pt>
                <c:pt idx="61">
                  <c:v>63</c:v>
                </c:pt>
                <c:pt idx="62">
                  <c:v>55</c:v>
                </c:pt>
                <c:pt idx="63">
                  <c:v>206</c:v>
                </c:pt>
                <c:pt idx="64">
                  <c:v>20</c:v>
                </c:pt>
                <c:pt idx="65">
                  <c:v>28</c:v>
                </c:pt>
                <c:pt idx="66">
                  <c:v>114</c:v>
                </c:pt>
                <c:pt idx="67">
                  <c:v>148</c:v>
                </c:pt>
                <c:pt idx="68">
                  <c:v>84</c:v>
                </c:pt>
                <c:pt idx="69">
                  <c:v>106</c:v>
                </c:pt>
                <c:pt idx="70">
                  <c:v>191</c:v>
                </c:pt>
                <c:pt idx="71">
                  <c:v>39</c:v>
                </c:pt>
                <c:pt idx="72">
                  <c:v>67</c:v>
                </c:pt>
                <c:pt idx="73">
                  <c:v>71</c:v>
                </c:pt>
                <c:pt idx="74">
                  <c:v>21</c:v>
                </c:pt>
                <c:pt idx="75">
                  <c:v>9</c:v>
                </c:pt>
                <c:pt idx="76">
                  <c:v>8</c:v>
                </c:pt>
                <c:pt idx="77">
                  <c:v>179</c:v>
                </c:pt>
                <c:pt idx="78">
                  <c:v>10</c:v>
                </c:pt>
                <c:pt idx="79">
                  <c:v>232</c:v>
                </c:pt>
                <c:pt idx="80">
                  <c:v>46</c:v>
                </c:pt>
                <c:pt idx="81">
                  <c:v>27</c:v>
                </c:pt>
                <c:pt idx="82">
                  <c:v>19</c:v>
                </c:pt>
                <c:pt idx="83">
                  <c:v>189</c:v>
                </c:pt>
                <c:pt idx="84">
                  <c:v>48</c:v>
                </c:pt>
                <c:pt idx="85">
                  <c:v>149</c:v>
                </c:pt>
                <c:pt idx="86">
                  <c:v>253</c:v>
                </c:pt>
                <c:pt idx="87">
                  <c:v>44</c:v>
                </c:pt>
                <c:pt idx="88">
                  <c:v>83</c:v>
                </c:pt>
                <c:pt idx="89">
                  <c:v>143</c:v>
                </c:pt>
                <c:pt idx="90">
                  <c:v>92</c:v>
                </c:pt>
                <c:pt idx="91">
                  <c:v>979</c:v>
                </c:pt>
                <c:pt idx="92">
                  <c:v>83</c:v>
                </c:pt>
                <c:pt idx="93">
                  <c:v>158</c:v>
                </c:pt>
                <c:pt idx="94">
                  <c:v>91</c:v>
                </c:pt>
                <c:pt idx="95">
                  <c:v>141</c:v>
                </c:pt>
                <c:pt idx="96">
                  <c:v>85</c:v>
                </c:pt>
                <c:pt idx="97">
                  <c:v>78</c:v>
                </c:pt>
                <c:pt idx="98">
                  <c:v>46</c:v>
                </c:pt>
                <c:pt idx="99">
                  <c:v>185</c:v>
                </c:pt>
                <c:pt idx="100">
                  <c:v>41</c:v>
                </c:pt>
                <c:pt idx="101">
                  <c:v>117</c:v>
                </c:pt>
                <c:pt idx="102">
                  <c:v>135</c:v>
                </c:pt>
                <c:pt idx="103">
                  <c:v>229</c:v>
                </c:pt>
                <c:pt idx="104">
                  <c:v>96</c:v>
                </c:pt>
                <c:pt idx="105">
                  <c:v>70</c:v>
                </c:pt>
                <c:pt idx="106">
                  <c:v>185</c:v>
                </c:pt>
                <c:pt idx="107">
                  <c:v>223</c:v>
                </c:pt>
                <c:pt idx="108">
                  <c:v>82</c:v>
                </c:pt>
                <c:pt idx="109">
                  <c:v>226</c:v>
                </c:pt>
                <c:pt idx="110">
                  <c:v>212</c:v>
                </c:pt>
                <c:pt idx="111">
                  <c:v>157</c:v>
                </c:pt>
                <c:pt idx="112">
                  <c:v>38</c:v>
                </c:pt>
                <c:pt idx="113">
                  <c:v>51</c:v>
                </c:pt>
                <c:pt idx="114">
                  <c:v>186</c:v>
                </c:pt>
                <c:pt idx="115">
                  <c:v>84</c:v>
                </c:pt>
                <c:pt idx="116">
                  <c:v>223</c:v>
                </c:pt>
                <c:pt idx="117">
                  <c:v>30</c:v>
                </c:pt>
                <c:pt idx="118">
                  <c:v>23</c:v>
                </c:pt>
                <c:pt idx="119">
                  <c:v>10</c:v>
                </c:pt>
                <c:pt idx="120">
                  <c:v>10</c:v>
                </c:pt>
                <c:pt idx="121">
                  <c:v>183</c:v>
                </c:pt>
                <c:pt idx="122">
                  <c:v>205</c:v>
                </c:pt>
                <c:pt idx="123">
                  <c:v>134</c:v>
                </c:pt>
                <c:pt idx="124">
                  <c:v>88</c:v>
                </c:pt>
                <c:pt idx="125">
                  <c:v>56</c:v>
                </c:pt>
                <c:pt idx="126">
                  <c:v>108</c:v>
                </c:pt>
                <c:pt idx="127">
                  <c:v>229</c:v>
                </c:pt>
                <c:pt idx="128">
                  <c:v>70</c:v>
                </c:pt>
                <c:pt idx="129">
                  <c:v>55</c:v>
                </c:pt>
                <c:pt idx="130">
                  <c:v>91</c:v>
                </c:pt>
                <c:pt idx="131">
                  <c:v>117</c:v>
                </c:pt>
                <c:pt idx="132">
                  <c:v>129</c:v>
                </c:pt>
                <c:pt idx="133">
                  <c:v>212</c:v>
                </c:pt>
                <c:pt idx="134">
                  <c:v>13</c:v>
                </c:pt>
                <c:pt idx="135">
                  <c:v>536</c:v>
                </c:pt>
                <c:pt idx="136">
                  <c:v>113</c:v>
                </c:pt>
                <c:pt idx="137">
                  <c:v>141</c:v>
                </c:pt>
                <c:pt idx="138">
                  <c:v>191</c:v>
                </c:pt>
                <c:pt idx="139">
                  <c:v>80</c:v>
                </c:pt>
                <c:pt idx="140">
                  <c:v>976</c:v>
                </c:pt>
                <c:pt idx="141">
                  <c:v>91</c:v>
                </c:pt>
                <c:pt idx="142">
                  <c:v>36</c:v>
                </c:pt>
                <c:pt idx="143">
                  <c:v>63</c:v>
                </c:pt>
                <c:pt idx="144">
                  <c:v>68</c:v>
                </c:pt>
                <c:pt idx="145">
                  <c:v>199</c:v>
                </c:pt>
                <c:pt idx="146">
                  <c:v>254</c:v>
                </c:pt>
                <c:pt idx="147">
                  <c:v>95</c:v>
                </c:pt>
                <c:pt idx="148">
                  <c:v>219</c:v>
                </c:pt>
                <c:pt idx="149">
                  <c:v>12</c:v>
                </c:pt>
                <c:pt idx="150">
                  <c:v>7</c:v>
                </c:pt>
                <c:pt idx="151">
                  <c:v>106</c:v>
                </c:pt>
                <c:pt idx="152">
                  <c:v>124</c:v>
                </c:pt>
                <c:pt idx="153">
                  <c:v>48</c:v>
                </c:pt>
                <c:pt idx="154">
                  <c:v>226</c:v>
                </c:pt>
                <c:pt idx="155">
                  <c:v>70</c:v>
                </c:pt>
                <c:pt idx="156">
                  <c:v>233</c:v>
                </c:pt>
                <c:pt idx="157">
                  <c:v>7</c:v>
                </c:pt>
                <c:pt idx="158">
                  <c:v>7</c:v>
                </c:pt>
                <c:pt idx="159">
                  <c:v>67</c:v>
                </c:pt>
                <c:pt idx="160">
                  <c:v>87</c:v>
                </c:pt>
                <c:pt idx="161">
                  <c:v>12</c:v>
                </c:pt>
                <c:pt idx="162">
                  <c:v>196</c:v>
                </c:pt>
                <c:pt idx="163">
                  <c:v>33</c:v>
                </c:pt>
                <c:pt idx="164">
                  <c:v>94</c:v>
                </c:pt>
                <c:pt idx="165">
                  <c:v>71</c:v>
                </c:pt>
                <c:pt idx="166">
                  <c:v>8</c:v>
                </c:pt>
                <c:pt idx="167">
                  <c:v>235</c:v>
                </c:pt>
                <c:pt idx="168">
                  <c:v>15</c:v>
                </c:pt>
                <c:pt idx="169">
                  <c:v>104</c:v>
                </c:pt>
                <c:pt idx="170">
                  <c:v>652</c:v>
                </c:pt>
                <c:pt idx="171">
                  <c:v>104</c:v>
                </c:pt>
                <c:pt idx="172">
                  <c:v>7</c:v>
                </c:pt>
                <c:pt idx="173">
                  <c:v>36</c:v>
                </c:pt>
                <c:pt idx="174">
                  <c:v>22</c:v>
                </c:pt>
                <c:pt idx="175">
                  <c:v>131</c:v>
                </c:pt>
                <c:pt idx="176">
                  <c:v>52</c:v>
                </c:pt>
                <c:pt idx="177">
                  <c:v>8</c:v>
                </c:pt>
                <c:pt idx="178">
                  <c:v>91</c:v>
                </c:pt>
                <c:pt idx="179">
                  <c:v>101</c:v>
                </c:pt>
                <c:pt idx="180">
                  <c:v>79</c:v>
                </c:pt>
                <c:pt idx="181">
                  <c:v>102</c:v>
                </c:pt>
                <c:pt idx="182">
                  <c:v>154</c:v>
                </c:pt>
                <c:pt idx="183">
                  <c:v>139</c:v>
                </c:pt>
                <c:pt idx="184">
                  <c:v>107</c:v>
                </c:pt>
                <c:pt idx="185">
                  <c:v>151</c:v>
                </c:pt>
                <c:pt idx="186">
                  <c:v>138</c:v>
                </c:pt>
                <c:pt idx="187">
                  <c:v>973</c:v>
                </c:pt>
                <c:pt idx="188">
                  <c:v>131</c:v>
                </c:pt>
                <c:pt idx="189">
                  <c:v>368</c:v>
                </c:pt>
                <c:pt idx="190">
                  <c:v>61</c:v>
                </c:pt>
                <c:pt idx="191">
                  <c:v>640</c:v>
                </c:pt>
                <c:pt idx="192">
                  <c:v>180</c:v>
                </c:pt>
                <c:pt idx="193">
                  <c:v>195</c:v>
                </c:pt>
                <c:pt idx="194">
                  <c:v>32</c:v>
                </c:pt>
                <c:pt idx="195">
                  <c:v>376</c:v>
                </c:pt>
                <c:pt idx="196">
                  <c:v>137</c:v>
                </c:pt>
                <c:pt idx="197">
                  <c:v>445</c:v>
                </c:pt>
                <c:pt idx="198">
                  <c:v>47</c:v>
                </c:pt>
                <c:pt idx="199">
                  <c:v>15</c:v>
                </c:pt>
                <c:pt idx="200">
                  <c:v>10</c:v>
                </c:pt>
                <c:pt idx="201">
                  <c:v>65</c:v>
                </c:pt>
                <c:pt idx="202">
                  <c:v>73</c:v>
                </c:pt>
                <c:pt idx="203">
                  <c:v>110</c:v>
                </c:pt>
                <c:pt idx="204">
                  <c:v>58</c:v>
                </c:pt>
                <c:pt idx="205">
                  <c:v>276</c:v>
                </c:pt>
                <c:pt idx="206">
                  <c:v>25</c:v>
                </c:pt>
                <c:pt idx="207">
                  <c:v>65</c:v>
                </c:pt>
                <c:pt idx="208">
                  <c:v>104</c:v>
                </c:pt>
                <c:pt idx="209">
                  <c:v>113</c:v>
                </c:pt>
                <c:pt idx="210">
                  <c:v>47</c:v>
                </c:pt>
                <c:pt idx="211">
                  <c:v>130</c:v>
                </c:pt>
                <c:pt idx="212">
                  <c:v>106</c:v>
                </c:pt>
                <c:pt idx="213">
                  <c:v>312</c:v>
                </c:pt>
                <c:pt idx="214">
                  <c:v>41</c:v>
                </c:pt>
                <c:pt idx="215">
                  <c:v>356</c:v>
                </c:pt>
                <c:pt idx="216">
                  <c:v>28</c:v>
                </c:pt>
                <c:pt idx="217">
                  <c:v>639</c:v>
                </c:pt>
                <c:pt idx="218">
                  <c:v>80</c:v>
                </c:pt>
                <c:pt idx="219">
                  <c:v>121</c:v>
                </c:pt>
                <c:pt idx="220">
                  <c:v>38</c:v>
                </c:pt>
                <c:pt idx="221">
                  <c:v>64</c:v>
                </c:pt>
                <c:pt idx="222">
                  <c:v>37</c:v>
                </c:pt>
                <c:pt idx="223">
                  <c:v>176</c:v>
                </c:pt>
                <c:pt idx="224">
                  <c:v>224</c:v>
                </c:pt>
                <c:pt idx="225">
                  <c:v>80</c:v>
                </c:pt>
                <c:pt idx="226">
                  <c:v>184</c:v>
                </c:pt>
                <c:pt idx="227">
                  <c:v>138</c:v>
                </c:pt>
                <c:pt idx="228">
                  <c:v>59</c:v>
                </c:pt>
                <c:pt idx="229">
                  <c:v>227</c:v>
                </c:pt>
                <c:pt idx="230">
                  <c:v>67</c:v>
                </c:pt>
                <c:pt idx="231">
                  <c:v>128</c:v>
                </c:pt>
                <c:pt idx="232">
                  <c:v>45</c:v>
                </c:pt>
                <c:pt idx="233">
                  <c:v>22</c:v>
                </c:pt>
                <c:pt idx="234">
                  <c:v>95</c:v>
                </c:pt>
                <c:pt idx="235">
                  <c:v>65</c:v>
                </c:pt>
                <c:pt idx="236">
                  <c:v>323</c:v>
                </c:pt>
                <c:pt idx="237">
                  <c:v>72</c:v>
                </c:pt>
                <c:pt idx="238">
                  <c:v>74</c:v>
                </c:pt>
                <c:pt idx="239">
                  <c:v>132</c:v>
                </c:pt>
                <c:pt idx="240">
                  <c:v>117</c:v>
                </c:pt>
                <c:pt idx="241">
                  <c:v>470</c:v>
                </c:pt>
                <c:pt idx="242">
                  <c:v>29</c:v>
                </c:pt>
                <c:pt idx="243">
                  <c:v>62</c:v>
                </c:pt>
                <c:pt idx="244">
                  <c:v>213</c:v>
                </c:pt>
                <c:pt idx="245">
                  <c:v>170</c:v>
                </c:pt>
                <c:pt idx="246">
                  <c:v>171</c:v>
                </c:pt>
                <c:pt idx="247">
                  <c:v>236</c:v>
                </c:pt>
                <c:pt idx="248">
                  <c:v>1070</c:v>
                </c:pt>
                <c:pt idx="249">
                  <c:v>54</c:v>
                </c:pt>
                <c:pt idx="250">
                  <c:v>131</c:v>
                </c:pt>
                <c:pt idx="251">
                  <c:v>289</c:v>
                </c:pt>
                <c:pt idx="252">
                  <c:v>108</c:v>
                </c:pt>
                <c:pt idx="253">
                  <c:v>63</c:v>
                </c:pt>
                <c:pt idx="254">
                  <c:v>128</c:v>
                </c:pt>
                <c:pt idx="255">
                  <c:v>10</c:v>
                </c:pt>
                <c:pt idx="256">
                  <c:v>104</c:v>
                </c:pt>
                <c:pt idx="257">
                  <c:v>117</c:v>
                </c:pt>
                <c:pt idx="258">
                  <c:v>120</c:v>
                </c:pt>
                <c:pt idx="259">
                  <c:v>40</c:v>
                </c:pt>
                <c:pt idx="260">
                  <c:v>140</c:v>
                </c:pt>
                <c:pt idx="261">
                  <c:v>685</c:v>
                </c:pt>
                <c:pt idx="262">
                  <c:v>22</c:v>
                </c:pt>
                <c:pt idx="263">
                  <c:v>55</c:v>
                </c:pt>
                <c:pt idx="264">
                  <c:v>198</c:v>
                </c:pt>
                <c:pt idx="265">
                  <c:v>89</c:v>
                </c:pt>
                <c:pt idx="266">
                  <c:v>25</c:v>
                </c:pt>
                <c:pt idx="267">
                  <c:v>25</c:v>
                </c:pt>
                <c:pt idx="268">
                  <c:v>6</c:v>
                </c:pt>
                <c:pt idx="269">
                  <c:v>227</c:v>
                </c:pt>
                <c:pt idx="270">
                  <c:v>64</c:v>
                </c:pt>
                <c:pt idx="271">
                  <c:v>188</c:v>
                </c:pt>
                <c:pt idx="272">
                  <c:v>446</c:v>
                </c:pt>
                <c:pt idx="273">
                  <c:v>140</c:v>
                </c:pt>
                <c:pt idx="274">
                  <c:v>205</c:v>
                </c:pt>
                <c:pt idx="275">
                  <c:v>29</c:v>
                </c:pt>
                <c:pt idx="276">
                  <c:v>405</c:v>
                </c:pt>
                <c:pt idx="277">
                  <c:v>497</c:v>
                </c:pt>
                <c:pt idx="278">
                  <c:v>247</c:v>
                </c:pt>
                <c:pt idx="279">
                  <c:v>37</c:v>
                </c:pt>
                <c:pt idx="280">
                  <c:v>87</c:v>
                </c:pt>
                <c:pt idx="281">
                  <c:v>61</c:v>
                </c:pt>
                <c:pt idx="282">
                  <c:v>105</c:v>
                </c:pt>
                <c:pt idx="283">
                  <c:v>214</c:v>
                </c:pt>
                <c:pt idx="284">
                  <c:v>270</c:v>
                </c:pt>
                <c:pt idx="285">
                  <c:v>201</c:v>
                </c:pt>
                <c:pt idx="286">
                  <c:v>10</c:v>
                </c:pt>
                <c:pt idx="287">
                  <c:v>14</c:v>
                </c:pt>
                <c:pt idx="288">
                  <c:v>17</c:v>
                </c:pt>
                <c:pt idx="289">
                  <c:v>93</c:v>
                </c:pt>
                <c:pt idx="290">
                  <c:v>96</c:v>
                </c:pt>
                <c:pt idx="291">
                  <c:v>132</c:v>
                </c:pt>
                <c:pt idx="292">
                  <c:v>35</c:v>
                </c:pt>
                <c:pt idx="293">
                  <c:v>302</c:v>
                </c:pt>
                <c:pt idx="294">
                  <c:v>37</c:v>
                </c:pt>
                <c:pt idx="295">
                  <c:v>52</c:v>
                </c:pt>
                <c:pt idx="296">
                  <c:v>135</c:v>
                </c:pt>
                <c:pt idx="297">
                  <c:v>11</c:v>
                </c:pt>
                <c:pt idx="298">
                  <c:v>215</c:v>
                </c:pt>
                <c:pt idx="299">
                  <c:v>805</c:v>
                </c:pt>
                <c:pt idx="300">
                  <c:v>244</c:v>
                </c:pt>
                <c:pt idx="301">
                  <c:v>65</c:v>
                </c:pt>
                <c:pt idx="302">
                  <c:v>223</c:v>
                </c:pt>
                <c:pt idx="303">
                  <c:v>101</c:v>
                </c:pt>
                <c:pt idx="304">
                  <c:v>57</c:v>
                </c:pt>
                <c:pt idx="305">
                  <c:v>12</c:v>
                </c:pt>
                <c:pt idx="306">
                  <c:v>244</c:v>
                </c:pt>
                <c:pt idx="307">
                  <c:v>224</c:v>
                </c:pt>
                <c:pt idx="308">
                  <c:v>207</c:v>
                </c:pt>
                <c:pt idx="309">
                  <c:v>35</c:v>
                </c:pt>
                <c:pt idx="310">
                  <c:v>162</c:v>
                </c:pt>
                <c:pt idx="311">
                  <c:v>453</c:v>
                </c:pt>
                <c:pt idx="312">
                  <c:v>526</c:v>
                </c:pt>
                <c:pt idx="313">
                  <c:v>81</c:v>
                </c:pt>
                <c:pt idx="314">
                  <c:v>93</c:v>
                </c:pt>
                <c:pt idx="315">
                  <c:v>9</c:v>
                </c:pt>
                <c:pt idx="316">
                  <c:v>33</c:v>
                </c:pt>
                <c:pt idx="317">
                  <c:v>160</c:v>
                </c:pt>
                <c:pt idx="318">
                  <c:v>55</c:v>
                </c:pt>
                <c:pt idx="319">
                  <c:v>80</c:v>
                </c:pt>
                <c:pt idx="320">
                  <c:v>37</c:v>
                </c:pt>
                <c:pt idx="321">
                  <c:v>250</c:v>
                </c:pt>
                <c:pt idx="322">
                  <c:v>165</c:v>
                </c:pt>
                <c:pt idx="323">
                  <c:v>44</c:v>
                </c:pt>
                <c:pt idx="324">
                  <c:v>13</c:v>
                </c:pt>
                <c:pt idx="325">
                  <c:v>120</c:v>
                </c:pt>
                <c:pt idx="326">
                  <c:v>68</c:v>
                </c:pt>
                <c:pt idx="327">
                  <c:v>10</c:v>
                </c:pt>
                <c:pt idx="328">
                  <c:v>203</c:v>
                </c:pt>
                <c:pt idx="329">
                  <c:v>161</c:v>
                </c:pt>
                <c:pt idx="330">
                  <c:v>48</c:v>
                </c:pt>
                <c:pt idx="331">
                  <c:v>189</c:v>
                </c:pt>
                <c:pt idx="332">
                  <c:v>231</c:v>
                </c:pt>
                <c:pt idx="333">
                  <c:v>53</c:v>
                </c:pt>
                <c:pt idx="334">
                  <c:v>18</c:v>
                </c:pt>
                <c:pt idx="335">
                  <c:v>160</c:v>
                </c:pt>
                <c:pt idx="336">
                  <c:v>139</c:v>
                </c:pt>
                <c:pt idx="337">
                  <c:v>23</c:v>
                </c:pt>
                <c:pt idx="338">
                  <c:v>8</c:v>
                </c:pt>
                <c:pt idx="339">
                  <c:v>86</c:v>
                </c:pt>
                <c:pt idx="340">
                  <c:v>45</c:v>
                </c:pt>
                <c:pt idx="341">
                  <c:v>914</c:v>
                </c:pt>
                <c:pt idx="342">
                  <c:v>23</c:v>
                </c:pt>
                <c:pt idx="343">
                  <c:v>109</c:v>
                </c:pt>
                <c:pt idx="344">
                  <c:v>340</c:v>
                </c:pt>
                <c:pt idx="345">
                  <c:v>22</c:v>
                </c:pt>
                <c:pt idx="346">
                  <c:v>178</c:v>
                </c:pt>
                <c:pt idx="347">
                  <c:v>23</c:v>
                </c:pt>
                <c:pt idx="348">
                  <c:v>57</c:v>
                </c:pt>
                <c:pt idx="349">
                  <c:v>112</c:v>
                </c:pt>
                <c:pt idx="350">
                  <c:v>58</c:v>
                </c:pt>
                <c:pt idx="351">
                  <c:v>335</c:v>
                </c:pt>
                <c:pt idx="352">
                  <c:v>110</c:v>
                </c:pt>
                <c:pt idx="353">
                  <c:v>66</c:v>
                </c:pt>
                <c:pt idx="354">
                  <c:v>104</c:v>
                </c:pt>
                <c:pt idx="355">
                  <c:v>241</c:v>
                </c:pt>
                <c:pt idx="356">
                  <c:v>185</c:v>
                </c:pt>
                <c:pt idx="357">
                  <c:v>16</c:v>
                </c:pt>
                <c:pt idx="358">
                  <c:v>9</c:v>
                </c:pt>
                <c:pt idx="359">
                  <c:v>313</c:v>
                </c:pt>
                <c:pt idx="360">
                  <c:v>28</c:v>
                </c:pt>
                <c:pt idx="361">
                  <c:v>217</c:v>
                </c:pt>
                <c:pt idx="362">
                  <c:v>99</c:v>
                </c:pt>
                <c:pt idx="363">
                  <c:v>130</c:v>
                </c:pt>
                <c:pt idx="364">
                  <c:v>435</c:v>
                </c:pt>
                <c:pt idx="365">
                  <c:v>245</c:v>
                </c:pt>
                <c:pt idx="366">
                  <c:v>37</c:v>
                </c:pt>
                <c:pt idx="367">
                  <c:v>100</c:v>
                </c:pt>
                <c:pt idx="368">
                  <c:v>155</c:v>
                </c:pt>
                <c:pt idx="369">
                  <c:v>178</c:v>
                </c:pt>
                <c:pt idx="370">
                  <c:v>20</c:v>
                </c:pt>
                <c:pt idx="371">
                  <c:v>175</c:v>
                </c:pt>
                <c:pt idx="372">
                  <c:v>32</c:v>
                </c:pt>
                <c:pt idx="373">
                  <c:v>252</c:v>
                </c:pt>
                <c:pt idx="374">
                  <c:v>454</c:v>
                </c:pt>
                <c:pt idx="375">
                  <c:v>82</c:v>
                </c:pt>
                <c:pt idx="376">
                  <c:v>169</c:v>
                </c:pt>
                <c:pt idx="377">
                  <c:v>204</c:v>
                </c:pt>
                <c:pt idx="378">
                  <c:v>153</c:v>
                </c:pt>
                <c:pt idx="379">
                  <c:v>132</c:v>
                </c:pt>
                <c:pt idx="380">
                  <c:v>275</c:v>
                </c:pt>
                <c:pt idx="381">
                  <c:v>99</c:v>
                </c:pt>
                <c:pt idx="382">
                  <c:v>44</c:v>
                </c:pt>
                <c:pt idx="383">
                  <c:v>251</c:v>
                </c:pt>
                <c:pt idx="384">
                  <c:v>21</c:v>
                </c:pt>
                <c:pt idx="385">
                  <c:v>124</c:v>
                </c:pt>
                <c:pt idx="386">
                  <c:v>68</c:v>
                </c:pt>
                <c:pt idx="387">
                  <c:v>199</c:v>
                </c:pt>
                <c:pt idx="388">
                  <c:v>107</c:v>
                </c:pt>
                <c:pt idx="389">
                  <c:v>65</c:v>
                </c:pt>
                <c:pt idx="390">
                  <c:v>107</c:v>
                </c:pt>
                <c:pt idx="391">
                  <c:v>11</c:v>
                </c:pt>
                <c:pt idx="392">
                  <c:v>9</c:v>
                </c:pt>
                <c:pt idx="393">
                  <c:v>1710</c:v>
                </c:pt>
                <c:pt idx="394">
                  <c:v>34</c:v>
                </c:pt>
                <c:pt idx="395">
                  <c:v>252</c:v>
                </c:pt>
                <c:pt idx="396">
                  <c:v>272</c:v>
                </c:pt>
                <c:pt idx="397">
                  <c:v>27</c:v>
                </c:pt>
                <c:pt idx="398">
                  <c:v>53</c:v>
                </c:pt>
                <c:pt idx="399">
                  <c:v>25</c:v>
                </c:pt>
                <c:pt idx="400">
                  <c:v>115</c:v>
                </c:pt>
                <c:pt idx="401">
                  <c:v>38</c:v>
                </c:pt>
                <c:pt idx="402">
                  <c:v>202</c:v>
                </c:pt>
                <c:pt idx="403">
                  <c:v>105</c:v>
                </c:pt>
                <c:pt idx="404">
                  <c:v>241</c:v>
                </c:pt>
                <c:pt idx="405">
                  <c:v>22</c:v>
                </c:pt>
                <c:pt idx="406">
                  <c:v>149</c:v>
                </c:pt>
                <c:pt idx="407">
                  <c:v>42</c:v>
                </c:pt>
                <c:pt idx="408">
                  <c:v>463</c:v>
                </c:pt>
                <c:pt idx="409">
                  <c:v>14</c:v>
                </c:pt>
                <c:pt idx="410">
                  <c:v>50</c:v>
                </c:pt>
                <c:pt idx="411">
                  <c:v>54</c:v>
                </c:pt>
                <c:pt idx="412">
                  <c:v>519</c:v>
                </c:pt>
                <c:pt idx="413">
                  <c:v>15</c:v>
                </c:pt>
                <c:pt idx="414">
                  <c:v>139</c:v>
                </c:pt>
                <c:pt idx="415">
                  <c:v>93</c:v>
                </c:pt>
                <c:pt idx="416">
                  <c:v>94</c:v>
                </c:pt>
                <c:pt idx="417">
                  <c:v>226</c:v>
                </c:pt>
                <c:pt idx="418">
                  <c:v>160</c:v>
                </c:pt>
                <c:pt idx="419">
                  <c:v>93</c:v>
                </c:pt>
                <c:pt idx="420">
                  <c:v>157</c:v>
                </c:pt>
                <c:pt idx="421">
                  <c:v>242</c:v>
                </c:pt>
                <c:pt idx="422">
                  <c:v>121</c:v>
                </c:pt>
                <c:pt idx="423">
                  <c:v>194</c:v>
                </c:pt>
                <c:pt idx="424">
                  <c:v>3</c:v>
                </c:pt>
                <c:pt idx="425">
                  <c:v>49</c:v>
                </c:pt>
                <c:pt idx="426">
                  <c:v>184</c:v>
                </c:pt>
                <c:pt idx="427">
                  <c:v>170</c:v>
                </c:pt>
                <c:pt idx="428">
                  <c:v>51</c:v>
                </c:pt>
                <c:pt idx="429">
                  <c:v>118</c:v>
                </c:pt>
                <c:pt idx="430">
                  <c:v>135</c:v>
                </c:pt>
                <c:pt idx="431">
                  <c:v>69</c:v>
                </c:pt>
                <c:pt idx="432">
                  <c:v>152</c:v>
                </c:pt>
                <c:pt idx="433">
                  <c:v>51</c:v>
                </c:pt>
                <c:pt idx="434">
                  <c:v>147</c:v>
                </c:pt>
                <c:pt idx="435">
                  <c:v>351</c:v>
                </c:pt>
                <c:pt idx="436">
                  <c:v>108</c:v>
                </c:pt>
                <c:pt idx="437">
                  <c:v>13</c:v>
                </c:pt>
                <c:pt idx="438">
                  <c:v>97</c:v>
                </c:pt>
                <c:pt idx="439">
                  <c:v>106</c:v>
                </c:pt>
                <c:pt idx="440">
                  <c:v>15</c:v>
                </c:pt>
                <c:pt idx="441">
                  <c:v>501</c:v>
                </c:pt>
                <c:pt idx="442">
                  <c:v>209</c:v>
                </c:pt>
                <c:pt idx="443">
                  <c:v>14</c:v>
                </c:pt>
                <c:pt idx="444">
                  <c:v>229</c:v>
                </c:pt>
                <c:pt idx="445">
                  <c:v>62</c:v>
                </c:pt>
                <c:pt idx="446">
                  <c:v>72</c:v>
                </c:pt>
                <c:pt idx="447">
                  <c:v>5</c:v>
                </c:pt>
                <c:pt idx="448">
                  <c:v>249</c:v>
                </c:pt>
                <c:pt idx="449">
                  <c:v>82</c:v>
                </c:pt>
                <c:pt idx="450">
                  <c:v>72</c:v>
                </c:pt>
                <c:pt idx="451">
                  <c:v>75</c:v>
                </c:pt>
                <c:pt idx="452">
                  <c:v>98</c:v>
                </c:pt>
                <c:pt idx="453">
                  <c:v>154</c:v>
                </c:pt>
                <c:pt idx="454">
                  <c:v>35</c:v>
                </c:pt>
                <c:pt idx="455">
                  <c:v>149</c:v>
                </c:pt>
                <c:pt idx="456">
                  <c:v>6</c:v>
                </c:pt>
                <c:pt idx="457">
                  <c:v>753</c:v>
                </c:pt>
                <c:pt idx="458">
                  <c:v>35</c:v>
                </c:pt>
                <c:pt idx="459">
                  <c:v>77</c:v>
                </c:pt>
                <c:pt idx="460">
                  <c:v>636</c:v>
                </c:pt>
                <c:pt idx="461">
                  <c:v>81</c:v>
                </c:pt>
                <c:pt idx="462">
                  <c:v>60</c:v>
                </c:pt>
                <c:pt idx="463">
                  <c:v>211</c:v>
                </c:pt>
                <c:pt idx="464">
                  <c:v>339</c:v>
                </c:pt>
                <c:pt idx="465">
                  <c:v>5</c:v>
                </c:pt>
                <c:pt idx="466">
                  <c:v>285</c:v>
                </c:pt>
                <c:pt idx="467">
                  <c:v>13</c:v>
                </c:pt>
                <c:pt idx="468">
                  <c:v>27</c:v>
                </c:pt>
                <c:pt idx="469">
                  <c:v>210</c:v>
                </c:pt>
                <c:pt idx="470">
                  <c:v>546</c:v>
                </c:pt>
                <c:pt idx="471">
                  <c:v>279</c:v>
                </c:pt>
                <c:pt idx="472">
                  <c:v>121</c:v>
                </c:pt>
                <c:pt idx="473">
                  <c:v>65</c:v>
                </c:pt>
                <c:pt idx="474">
                  <c:v>172</c:v>
                </c:pt>
                <c:pt idx="475">
                  <c:v>453</c:v>
                </c:pt>
                <c:pt idx="476">
                  <c:v>158</c:v>
                </c:pt>
                <c:pt idx="477">
                  <c:v>570</c:v>
                </c:pt>
                <c:pt idx="478">
                  <c:v>18</c:v>
                </c:pt>
                <c:pt idx="479">
                  <c:v>557</c:v>
                </c:pt>
                <c:pt idx="480">
                  <c:v>168</c:v>
                </c:pt>
                <c:pt idx="481">
                  <c:v>92</c:v>
                </c:pt>
                <c:pt idx="482">
                  <c:v>14</c:v>
                </c:pt>
                <c:pt idx="483">
                  <c:v>7</c:v>
                </c:pt>
                <c:pt idx="484">
                  <c:v>134</c:v>
                </c:pt>
                <c:pt idx="485">
                  <c:v>535</c:v>
                </c:pt>
                <c:pt idx="486">
                  <c:v>57</c:v>
                </c:pt>
                <c:pt idx="487">
                  <c:v>282</c:v>
                </c:pt>
                <c:pt idx="488">
                  <c:v>90</c:v>
                </c:pt>
                <c:pt idx="489">
                  <c:v>70</c:v>
                </c:pt>
                <c:pt idx="490">
                  <c:v>28</c:v>
                </c:pt>
                <c:pt idx="491">
                  <c:v>157</c:v>
                </c:pt>
                <c:pt idx="492">
                  <c:v>163</c:v>
                </c:pt>
                <c:pt idx="493">
                  <c:v>23</c:v>
                </c:pt>
                <c:pt idx="494">
                  <c:v>101</c:v>
                </c:pt>
                <c:pt idx="495">
                  <c:v>1116</c:v>
                </c:pt>
                <c:pt idx="496">
                  <c:v>49</c:v>
                </c:pt>
                <c:pt idx="497">
                  <c:v>102</c:v>
                </c:pt>
                <c:pt idx="498">
                  <c:v>90</c:v>
                </c:pt>
                <c:pt idx="499">
                  <c:v>12</c:v>
                </c:pt>
                <c:pt idx="500">
                  <c:v>169</c:v>
                </c:pt>
                <c:pt idx="501">
                  <c:v>74</c:v>
                </c:pt>
                <c:pt idx="502">
                  <c:v>59</c:v>
                </c:pt>
                <c:pt idx="503">
                  <c:v>66</c:v>
                </c:pt>
                <c:pt idx="504">
                  <c:v>223</c:v>
                </c:pt>
                <c:pt idx="505">
                  <c:v>57</c:v>
                </c:pt>
                <c:pt idx="506">
                  <c:v>699</c:v>
                </c:pt>
                <c:pt idx="507">
                  <c:v>136</c:v>
                </c:pt>
                <c:pt idx="508">
                  <c:v>80</c:v>
                </c:pt>
                <c:pt idx="509">
                  <c:v>63</c:v>
                </c:pt>
                <c:pt idx="510">
                  <c:v>112</c:v>
                </c:pt>
                <c:pt idx="511">
                  <c:v>61</c:v>
                </c:pt>
                <c:pt idx="512">
                  <c:v>192</c:v>
                </c:pt>
                <c:pt idx="513">
                  <c:v>224</c:v>
                </c:pt>
                <c:pt idx="514">
                  <c:v>10</c:v>
                </c:pt>
                <c:pt idx="515">
                  <c:v>159</c:v>
                </c:pt>
                <c:pt idx="516">
                  <c:v>17</c:v>
                </c:pt>
                <c:pt idx="517">
                  <c:v>79</c:v>
                </c:pt>
                <c:pt idx="518">
                  <c:v>74</c:v>
                </c:pt>
                <c:pt idx="519">
                  <c:v>72</c:v>
                </c:pt>
                <c:pt idx="520">
                  <c:v>371</c:v>
                </c:pt>
                <c:pt idx="521">
                  <c:v>29</c:v>
                </c:pt>
                <c:pt idx="522">
                  <c:v>60</c:v>
                </c:pt>
                <c:pt idx="523">
                  <c:v>154</c:v>
                </c:pt>
                <c:pt idx="524">
                  <c:v>231</c:v>
                </c:pt>
                <c:pt idx="525">
                  <c:v>14</c:v>
                </c:pt>
                <c:pt idx="526">
                  <c:v>341</c:v>
                </c:pt>
                <c:pt idx="527">
                  <c:v>396</c:v>
                </c:pt>
                <c:pt idx="528">
                  <c:v>212</c:v>
                </c:pt>
                <c:pt idx="529">
                  <c:v>60</c:v>
                </c:pt>
                <c:pt idx="530">
                  <c:v>78</c:v>
                </c:pt>
                <c:pt idx="531">
                  <c:v>123</c:v>
                </c:pt>
                <c:pt idx="532">
                  <c:v>164</c:v>
                </c:pt>
                <c:pt idx="533">
                  <c:v>153</c:v>
                </c:pt>
                <c:pt idx="534">
                  <c:v>12</c:v>
                </c:pt>
                <c:pt idx="535">
                  <c:v>46</c:v>
                </c:pt>
                <c:pt idx="536">
                  <c:v>125</c:v>
                </c:pt>
                <c:pt idx="537">
                  <c:v>19</c:v>
                </c:pt>
                <c:pt idx="538">
                  <c:v>106</c:v>
                </c:pt>
                <c:pt idx="539">
                  <c:v>128</c:v>
                </c:pt>
                <c:pt idx="540">
                  <c:v>11</c:v>
                </c:pt>
                <c:pt idx="541">
                  <c:v>238</c:v>
                </c:pt>
                <c:pt idx="542">
                  <c:v>99</c:v>
                </c:pt>
                <c:pt idx="543">
                  <c:v>11</c:v>
                </c:pt>
                <c:pt idx="544">
                  <c:v>38</c:v>
                </c:pt>
                <c:pt idx="545">
                  <c:v>219</c:v>
                </c:pt>
                <c:pt idx="546">
                  <c:v>8</c:v>
                </c:pt>
                <c:pt idx="547">
                  <c:v>94</c:v>
                </c:pt>
                <c:pt idx="548">
                  <c:v>33</c:v>
                </c:pt>
                <c:pt idx="549">
                  <c:v>61</c:v>
                </c:pt>
                <c:pt idx="550">
                  <c:v>217</c:v>
                </c:pt>
                <c:pt idx="551">
                  <c:v>147</c:v>
                </c:pt>
                <c:pt idx="552">
                  <c:v>97</c:v>
                </c:pt>
                <c:pt idx="553">
                  <c:v>66</c:v>
                </c:pt>
                <c:pt idx="554">
                  <c:v>53</c:v>
                </c:pt>
                <c:pt idx="555">
                  <c:v>180</c:v>
                </c:pt>
                <c:pt idx="556">
                  <c:v>163</c:v>
                </c:pt>
                <c:pt idx="557">
                  <c:v>39</c:v>
                </c:pt>
                <c:pt idx="558">
                  <c:v>46</c:v>
                </c:pt>
                <c:pt idx="559">
                  <c:v>58</c:v>
                </c:pt>
                <c:pt idx="560">
                  <c:v>30</c:v>
                </c:pt>
                <c:pt idx="561">
                  <c:v>21</c:v>
                </c:pt>
                <c:pt idx="562">
                  <c:v>133</c:v>
                </c:pt>
                <c:pt idx="563">
                  <c:v>707</c:v>
                </c:pt>
                <c:pt idx="564">
                  <c:v>219</c:v>
                </c:pt>
                <c:pt idx="565">
                  <c:v>18</c:v>
                </c:pt>
                <c:pt idx="566">
                  <c:v>123</c:v>
                </c:pt>
                <c:pt idx="567">
                  <c:v>13</c:v>
                </c:pt>
                <c:pt idx="568">
                  <c:v>106</c:v>
                </c:pt>
                <c:pt idx="569">
                  <c:v>41</c:v>
                </c:pt>
                <c:pt idx="570">
                  <c:v>74</c:v>
                </c:pt>
                <c:pt idx="571">
                  <c:v>279</c:v>
                </c:pt>
                <c:pt idx="572">
                  <c:v>62</c:v>
                </c:pt>
                <c:pt idx="573">
                  <c:v>23</c:v>
                </c:pt>
                <c:pt idx="574">
                  <c:v>329</c:v>
                </c:pt>
                <c:pt idx="575">
                  <c:v>133</c:v>
                </c:pt>
                <c:pt idx="576">
                  <c:v>23</c:v>
                </c:pt>
                <c:pt idx="577">
                  <c:v>12</c:v>
                </c:pt>
                <c:pt idx="578">
                  <c:v>227</c:v>
                </c:pt>
                <c:pt idx="579">
                  <c:v>18</c:v>
                </c:pt>
                <c:pt idx="580">
                  <c:v>132</c:v>
                </c:pt>
                <c:pt idx="581">
                  <c:v>63</c:v>
                </c:pt>
                <c:pt idx="582">
                  <c:v>26</c:v>
                </c:pt>
                <c:pt idx="583">
                  <c:v>55</c:v>
                </c:pt>
                <c:pt idx="584">
                  <c:v>150</c:v>
                </c:pt>
                <c:pt idx="585">
                  <c:v>681</c:v>
                </c:pt>
                <c:pt idx="586">
                  <c:v>292</c:v>
                </c:pt>
                <c:pt idx="587">
                  <c:v>110</c:v>
                </c:pt>
                <c:pt idx="588">
                  <c:v>196</c:v>
                </c:pt>
                <c:pt idx="589">
                  <c:v>57</c:v>
                </c:pt>
                <c:pt idx="590">
                  <c:v>25</c:v>
                </c:pt>
                <c:pt idx="591">
                  <c:v>56</c:v>
                </c:pt>
                <c:pt idx="592">
                  <c:v>201</c:v>
                </c:pt>
                <c:pt idx="593">
                  <c:v>242</c:v>
                </c:pt>
                <c:pt idx="594">
                  <c:v>191</c:v>
                </c:pt>
                <c:pt idx="595">
                  <c:v>132</c:v>
                </c:pt>
                <c:pt idx="596">
                  <c:v>82</c:v>
                </c:pt>
                <c:pt idx="597">
                  <c:v>66</c:v>
                </c:pt>
                <c:pt idx="598">
                  <c:v>125</c:v>
                </c:pt>
                <c:pt idx="599">
                  <c:v>56</c:v>
                </c:pt>
                <c:pt idx="600">
                  <c:v>28</c:v>
                </c:pt>
                <c:pt idx="601">
                  <c:v>130</c:v>
                </c:pt>
                <c:pt idx="602">
                  <c:v>76</c:v>
                </c:pt>
                <c:pt idx="603">
                  <c:v>140</c:v>
                </c:pt>
                <c:pt idx="604">
                  <c:v>96</c:v>
                </c:pt>
                <c:pt idx="605">
                  <c:v>114</c:v>
                </c:pt>
                <c:pt idx="606">
                  <c:v>242</c:v>
                </c:pt>
                <c:pt idx="607">
                  <c:v>8</c:v>
                </c:pt>
                <c:pt idx="608">
                  <c:v>50</c:v>
                </c:pt>
                <c:pt idx="609">
                  <c:v>137</c:v>
                </c:pt>
                <c:pt idx="610">
                  <c:v>47</c:v>
                </c:pt>
                <c:pt idx="611">
                  <c:v>202</c:v>
                </c:pt>
                <c:pt idx="612">
                  <c:v>48</c:v>
                </c:pt>
                <c:pt idx="613">
                  <c:v>5</c:v>
                </c:pt>
                <c:pt idx="614">
                  <c:v>35</c:v>
                </c:pt>
                <c:pt idx="615">
                  <c:v>149</c:v>
                </c:pt>
                <c:pt idx="616">
                  <c:v>21</c:v>
                </c:pt>
                <c:pt idx="617">
                  <c:v>117</c:v>
                </c:pt>
                <c:pt idx="618">
                  <c:v>220</c:v>
                </c:pt>
                <c:pt idx="619">
                  <c:v>647</c:v>
                </c:pt>
                <c:pt idx="620">
                  <c:v>21</c:v>
                </c:pt>
                <c:pt idx="621">
                  <c:v>102</c:v>
                </c:pt>
                <c:pt idx="622">
                  <c:v>39</c:v>
                </c:pt>
                <c:pt idx="623">
                  <c:v>55</c:v>
                </c:pt>
                <c:pt idx="624">
                  <c:v>122</c:v>
                </c:pt>
                <c:pt idx="625">
                  <c:v>55</c:v>
                </c:pt>
                <c:pt idx="626">
                  <c:v>101</c:v>
                </c:pt>
                <c:pt idx="627">
                  <c:v>53</c:v>
                </c:pt>
                <c:pt idx="628">
                  <c:v>75</c:v>
                </c:pt>
                <c:pt idx="629">
                  <c:v>863</c:v>
                </c:pt>
                <c:pt idx="630">
                  <c:v>58</c:v>
                </c:pt>
                <c:pt idx="631">
                  <c:v>186</c:v>
                </c:pt>
                <c:pt idx="632">
                  <c:v>74</c:v>
                </c:pt>
                <c:pt idx="633">
                  <c:v>145</c:v>
                </c:pt>
                <c:pt idx="634">
                  <c:v>48</c:v>
                </c:pt>
                <c:pt idx="635">
                  <c:v>63</c:v>
                </c:pt>
                <c:pt idx="636">
                  <c:v>54</c:v>
                </c:pt>
                <c:pt idx="637">
                  <c:v>132</c:v>
                </c:pt>
                <c:pt idx="638">
                  <c:v>614</c:v>
                </c:pt>
                <c:pt idx="639">
                  <c:v>201</c:v>
                </c:pt>
                <c:pt idx="640">
                  <c:v>226</c:v>
                </c:pt>
                <c:pt idx="641">
                  <c:v>145</c:v>
                </c:pt>
                <c:pt idx="642">
                  <c:v>8</c:v>
                </c:pt>
                <c:pt idx="643">
                  <c:v>52</c:v>
                </c:pt>
                <c:pt idx="644">
                  <c:v>154</c:v>
                </c:pt>
                <c:pt idx="645">
                  <c:v>95</c:v>
                </c:pt>
                <c:pt idx="646">
                  <c:v>41</c:v>
                </c:pt>
                <c:pt idx="647">
                  <c:v>157</c:v>
                </c:pt>
                <c:pt idx="648">
                  <c:v>213</c:v>
                </c:pt>
                <c:pt idx="649">
                  <c:v>151</c:v>
                </c:pt>
                <c:pt idx="650">
                  <c:v>63</c:v>
                </c:pt>
                <c:pt idx="651">
                  <c:v>98</c:v>
                </c:pt>
                <c:pt idx="652">
                  <c:v>211</c:v>
                </c:pt>
                <c:pt idx="653">
                  <c:v>150</c:v>
                </c:pt>
                <c:pt idx="654">
                  <c:v>179</c:v>
                </c:pt>
                <c:pt idx="655">
                  <c:v>111</c:v>
                </c:pt>
                <c:pt idx="656">
                  <c:v>106</c:v>
                </c:pt>
                <c:pt idx="657">
                  <c:v>452</c:v>
                </c:pt>
                <c:pt idx="658">
                  <c:v>107</c:v>
                </c:pt>
                <c:pt idx="659">
                  <c:v>122</c:v>
                </c:pt>
                <c:pt idx="660">
                  <c:v>118</c:v>
                </c:pt>
                <c:pt idx="661">
                  <c:v>78</c:v>
                </c:pt>
                <c:pt idx="662">
                  <c:v>111</c:v>
                </c:pt>
                <c:pt idx="663">
                  <c:v>48</c:v>
                </c:pt>
                <c:pt idx="664">
                  <c:v>182</c:v>
                </c:pt>
                <c:pt idx="665">
                  <c:v>45</c:v>
                </c:pt>
                <c:pt idx="666">
                  <c:v>102</c:v>
                </c:pt>
                <c:pt idx="667">
                  <c:v>223</c:v>
                </c:pt>
                <c:pt idx="668">
                  <c:v>46</c:v>
                </c:pt>
                <c:pt idx="669">
                  <c:v>98</c:v>
                </c:pt>
                <c:pt idx="670">
                  <c:v>495</c:v>
                </c:pt>
                <c:pt idx="671">
                  <c:v>75</c:v>
                </c:pt>
                <c:pt idx="672">
                  <c:v>189</c:v>
                </c:pt>
                <c:pt idx="673">
                  <c:v>111</c:v>
                </c:pt>
                <c:pt idx="674">
                  <c:v>6</c:v>
                </c:pt>
                <c:pt idx="675">
                  <c:v>42</c:v>
                </c:pt>
                <c:pt idx="676">
                  <c:v>132</c:v>
                </c:pt>
                <c:pt idx="677">
                  <c:v>93</c:v>
                </c:pt>
                <c:pt idx="678">
                  <c:v>29</c:v>
                </c:pt>
                <c:pt idx="679">
                  <c:v>147</c:v>
                </c:pt>
                <c:pt idx="680">
                  <c:v>121</c:v>
                </c:pt>
                <c:pt idx="681">
                  <c:v>190</c:v>
                </c:pt>
                <c:pt idx="682">
                  <c:v>111</c:v>
                </c:pt>
                <c:pt idx="683">
                  <c:v>44</c:v>
                </c:pt>
                <c:pt idx="684">
                  <c:v>120</c:v>
                </c:pt>
                <c:pt idx="685">
                  <c:v>61</c:v>
                </c:pt>
                <c:pt idx="686">
                  <c:v>63</c:v>
                </c:pt>
                <c:pt idx="687">
                  <c:v>592</c:v>
                </c:pt>
                <c:pt idx="688">
                  <c:v>147</c:v>
                </c:pt>
                <c:pt idx="689">
                  <c:v>15</c:v>
                </c:pt>
                <c:pt idx="690">
                  <c:v>134</c:v>
                </c:pt>
                <c:pt idx="691">
                  <c:v>49</c:v>
                </c:pt>
                <c:pt idx="692">
                  <c:v>36</c:v>
                </c:pt>
                <c:pt idx="693">
                  <c:v>57</c:v>
                </c:pt>
                <c:pt idx="694">
                  <c:v>103</c:v>
                </c:pt>
                <c:pt idx="695">
                  <c:v>251</c:v>
                </c:pt>
                <c:pt idx="696">
                  <c:v>58</c:v>
                </c:pt>
                <c:pt idx="697">
                  <c:v>252</c:v>
                </c:pt>
                <c:pt idx="698">
                  <c:v>33</c:v>
                </c:pt>
                <c:pt idx="699">
                  <c:v>74</c:v>
                </c:pt>
                <c:pt idx="700">
                  <c:v>105</c:v>
                </c:pt>
                <c:pt idx="701">
                  <c:v>53</c:v>
                </c:pt>
                <c:pt idx="702">
                  <c:v>12</c:v>
                </c:pt>
                <c:pt idx="703">
                  <c:v>27</c:v>
                </c:pt>
                <c:pt idx="704">
                  <c:v>13</c:v>
                </c:pt>
                <c:pt idx="705">
                  <c:v>140</c:v>
                </c:pt>
                <c:pt idx="706">
                  <c:v>92</c:v>
                </c:pt>
                <c:pt idx="707">
                  <c:v>179</c:v>
                </c:pt>
                <c:pt idx="708">
                  <c:v>38</c:v>
                </c:pt>
                <c:pt idx="709">
                  <c:v>173</c:v>
                </c:pt>
                <c:pt idx="710">
                  <c:v>169</c:v>
                </c:pt>
                <c:pt idx="711">
                  <c:v>10</c:v>
                </c:pt>
                <c:pt idx="712">
                  <c:v>154</c:v>
                </c:pt>
                <c:pt idx="713">
                  <c:v>259</c:v>
                </c:pt>
                <c:pt idx="714">
                  <c:v>219</c:v>
                </c:pt>
                <c:pt idx="715">
                  <c:v>95</c:v>
                </c:pt>
                <c:pt idx="716">
                  <c:v>198</c:v>
                </c:pt>
                <c:pt idx="717">
                  <c:v>46</c:v>
                </c:pt>
                <c:pt idx="718">
                  <c:v>50</c:v>
                </c:pt>
                <c:pt idx="719">
                  <c:v>192</c:v>
                </c:pt>
                <c:pt idx="720">
                  <c:v>181</c:v>
                </c:pt>
                <c:pt idx="721">
                  <c:v>136</c:v>
                </c:pt>
                <c:pt idx="722">
                  <c:v>69</c:v>
                </c:pt>
                <c:pt idx="723">
                  <c:v>154</c:v>
                </c:pt>
                <c:pt idx="724">
                  <c:v>178</c:v>
                </c:pt>
                <c:pt idx="725">
                  <c:v>12</c:v>
                </c:pt>
                <c:pt idx="726">
                  <c:v>207</c:v>
                </c:pt>
                <c:pt idx="727">
                  <c:v>59</c:v>
                </c:pt>
                <c:pt idx="728">
                  <c:v>62</c:v>
                </c:pt>
                <c:pt idx="729">
                  <c:v>83</c:v>
                </c:pt>
                <c:pt idx="730">
                  <c:v>237</c:v>
                </c:pt>
                <c:pt idx="731">
                  <c:v>128</c:v>
                </c:pt>
                <c:pt idx="732">
                  <c:v>83</c:v>
                </c:pt>
                <c:pt idx="733">
                  <c:v>215</c:v>
                </c:pt>
                <c:pt idx="734">
                  <c:v>56</c:v>
                </c:pt>
                <c:pt idx="735">
                  <c:v>12</c:v>
                </c:pt>
                <c:pt idx="736">
                  <c:v>120</c:v>
                </c:pt>
                <c:pt idx="737">
                  <c:v>268</c:v>
                </c:pt>
                <c:pt idx="738">
                  <c:v>186</c:v>
                </c:pt>
                <c:pt idx="739">
                  <c:v>162</c:v>
                </c:pt>
                <c:pt idx="740">
                  <c:v>154</c:v>
                </c:pt>
                <c:pt idx="741">
                  <c:v>11</c:v>
                </c:pt>
                <c:pt idx="742">
                  <c:v>234</c:v>
                </c:pt>
                <c:pt idx="743">
                  <c:v>178</c:v>
                </c:pt>
                <c:pt idx="744">
                  <c:v>57</c:v>
                </c:pt>
                <c:pt idx="745">
                  <c:v>95</c:v>
                </c:pt>
                <c:pt idx="746">
                  <c:v>95</c:v>
                </c:pt>
                <c:pt idx="747">
                  <c:v>150</c:v>
                </c:pt>
                <c:pt idx="748">
                  <c:v>64</c:v>
                </c:pt>
                <c:pt idx="749">
                  <c:v>231</c:v>
                </c:pt>
                <c:pt idx="750">
                  <c:v>243</c:v>
                </c:pt>
                <c:pt idx="751">
                  <c:v>8</c:v>
                </c:pt>
                <c:pt idx="752">
                  <c:v>129</c:v>
                </c:pt>
                <c:pt idx="753">
                  <c:v>217</c:v>
                </c:pt>
                <c:pt idx="754">
                  <c:v>28</c:v>
                </c:pt>
                <c:pt idx="755">
                  <c:v>226</c:v>
                </c:pt>
                <c:pt idx="756">
                  <c:v>50</c:v>
                </c:pt>
                <c:pt idx="757">
                  <c:v>80</c:v>
                </c:pt>
                <c:pt idx="758">
                  <c:v>48</c:v>
                </c:pt>
                <c:pt idx="759">
                  <c:v>27</c:v>
                </c:pt>
                <c:pt idx="760">
                  <c:v>13</c:v>
                </c:pt>
                <c:pt idx="761">
                  <c:v>103</c:v>
                </c:pt>
                <c:pt idx="762">
                  <c:v>107</c:v>
                </c:pt>
                <c:pt idx="763">
                  <c:v>215</c:v>
                </c:pt>
                <c:pt idx="764">
                  <c:v>57</c:v>
                </c:pt>
                <c:pt idx="765">
                  <c:v>29</c:v>
                </c:pt>
                <c:pt idx="766">
                  <c:v>168</c:v>
                </c:pt>
                <c:pt idx="767">
                  <c:v>21</c:v>
                </c:pt>
                <c:pt idx="768">
                  <c:v>32</c:v>
                </c:pt>
                <c:pt idx="769">
                  <c:v>45</c:v>
                </c:pt>
                <c:pt idx="770">
                  <c:v>86</c:v>
                </c:pt>
                <c:pt idx="771">
                  <c:v>215</c:v>
                </c:pt>
                <c:pt idx="772">
                  <c:v>14</c:v>
                </c:pt>
                <c:pt idx="773">
                  <c:v>68</c:v>
                </c:pt>
                <c:pt idx="774">
                  <c:v>186</c:v>
                </c:pt>
                <c:pt idx="775">
                  <c:v>237</c:v>
                </c:pt>
                <c:pt idx="776">
                  <c:v>31</c:v>
                </c:pt>
                <c:pt idx="777">
                  <c:v>142</c:v>
                </c:pt>
                <c:pt idx="778">
                  <c:v>184</c:v>
                </c:pt>
                <c:pt idx="779">
                  <c:v>88</c:v>
                </c:pt>
                <c:pt idx="780">
                  <c:v>90</c:v>
                </c:pt>
                <c:pt idx="781">
                  <c:v>62</c:v>
                </c:pt>
                <c:pt idx="782">
                  <c:v>223</c:v>
                </c:pt>
                <c:pt idx="783">
                  <c:v>92</c:v>
                </c:pt>
                <c:pt idx="784">
                  <c:v>58</c:v>
                </c:pt>
                <c:pt idx="785">
                  <c:v>179</c:v>
                </c:pt>
                <c:pt idx="786">
                  <c:v>103</c:v>
                </c:pt>
                <c:pt idx="787">
                  <c:v>70</c:v>
                </c:pt>
                <c:pt idx="788">
                  <c:v>183</c:v>
                </c:pt>
                <c:pt idx="789">
                  <c:v>115</c:v>
                </c:pt>
                <c:pt idx="790">
                  <c:v>37</c:v>
                </c:pt>
                <c:pt idx="791">
                  <c:v>51</c:v>
                </c:pt>
                <c:pt idx="792">
                  <c:v>17</c:v>
                </c:pt>
                <c:pt idx="793">
                  <c:v>175</c:v>
                </c:pt>
                <c:pt idx="794">
                  <c:v>69</c:v>
                </c:pt>
                <c:pt idx="795">
                  <c:v>226</c:v>
                </c:pt>
                <c:pt idx="796">
                  <c:v>72</c:v>
                </c:pt>
                <c:pt idx="797">
                  <c:v>63</c:v>
                </c:pt>
                <c:pt idx="798">
                  <c:v>18</c:v>
                </c:pt>
                <c:pt idx="799">
                  <c:v>257</c:v>
                </c:pt>
                <c:pt idx="800">
                  <c:v>12</c:v>
                </c:pt>
                <c:pt idx="801">
                  <c:v>16</c:v>
                </c:pt>
                <c:pt idx="802">
                  <c:v>78</c:v>
                </c:pt>
                <c:pt idx="803">
                  <c:v>9</c:v>
                </c:pt>
                <c:pt idx="804">
                  <c:v>167</c:v>
                </c:pt>
                <c:pt idx="805">
                  <c:v>11</c:v>
                </c:pt>
                <c:pt idx="806">
                  <c:v>132</c:v>
                </c:pt>
                <c:pt idx="807">
                  <c:v>187</c:v>
                </c:pt>
                <c:pt idx="808">
                  <c:v>152</c:v>
                </c:pt>
                <c:pt idx="809">
                  <c:v>36</c:v>
                </c:pt>
                <c:pt idx="810">
                  <c:v>145</c:v>
                </c:pt>
                <c:pt idx="811">
                  <c:v>11</c:v>
                </c:pt>
                <c:pt idx="812">
                  <c:v>185</c:v>
                </c:pt>
                <c:pt idx="813">
                  <c:v>57</c:v>
                </c:pt>
                <c:pt idx="814">
                  <c:v>197</c:v>
                </c:pt>
                <c:pt idx="815">
                  <c:v>181</c:v>
                </c:pt>
                <c:pt idx="816">
                  <c:v>471</c:v>
                </c:pt>
                <c:pt idx="817">
                  <c:v>1091</c:v>
                </c:pt>
                <c:pt idx="818">
                  <c:v>32</c:v>
                </c:pt>
                <c:pt idx="819">
                  <c:v>51</c:v>
                </c:pt>
                <c:pt idx="820">
                  <c:v>16</c:v>
                </c:pt>
                <c:pt idx="821">
                  <c:v>152</c:v>
                </c:pt>
                <c:pt idx="822">
                  <c:v>69</c:v>
                </c:pt>
                <c:pt idx="823">
                  <c:v>152</c:v>
                </c:pt>
                <c:pt idx="824">
                  <c:v>37</c:v>
                </c:pt>
                <c:pt idx="825">
                  <c:v>37</c:v>
                </c:pt>
                <c:pt idx="826">
                  <c:v>212</c:v>
                </c:pt>
                <c:pt idx="827">
                  <c:v>16</c:v>
                </c:pt>
                <c:pt idx="828">
                  <c:v>39</c:v>
                </c:pt>
                <c:pt idx="829">
                  <c:v>62</c:v>
                </c:pt>
                <c:pt idx="830">
                  <c:v>144</c:v>
                </c:pt>
                <c:pt idx="831">
                  <c:v>92</c:v>
                </c:pt>
                <c:pt idx="832">
                  <c:v>169</c:v>
                </c:pt>
                <c:pt idx="833">
                  <c:v>182</c:v>
                </c:pt>
                <c:pt idx="834">
                  <c:v>115</c:v>
                </c:pt>
                <c:pt idx="835">
                  <c:v>147</c:v>
                </c:pt>
                <c:pt idx="836">
                  <c:v>47</c:v>
                </c:pt>
                <c:pt idx="837">
                  <c:v>359</c:v>
                </c:pt>
                <c:pt idx="838">
                  <c:v>32</c:v>
                </c:pt>
                <c:pt idx="839">
                  <c:v>20</c:v>
                </c:pt>
                <c:pt idx="840">
                  <c:v>941</c:v>
                </c:pt>
                <c:pt idx="841">
                  <c:v>20</c:v>
                </c:pt>
                <c:pt idx="842">
                  <c:v>304</c:v>
                </c:pt>
                <c:pt idx="843">
                  <c:v>73</c:v>
                </c:pt>
                <c:pt idx="844">
                  <c:v>197</c:v>
                </c:pt>
                <c:pt idx="845">
                  <c:v>20</c:v>
                </c:pt>
                <c:pt idx="846">
                  <c:v>134</c:v>
                </c:pt>
                <c:pt idx="847">
                  <c:v>139</c:v>
                </c:pt>
                <c:pt idx="848">
                  <c:v>31</c:v>
                </c:pt>
                <c:pt idx="849">
                  <c:v>117</c:v>
                </c:pt>
                <c:pt idx="850">
                  <c:v>17</c:v>
                </c:pt>
                <c:pt idx="851">
                  <c:v>6</c:v>
                </c:pt>
                <c:pt idx="852">
                  <c:v>490</c:v>
                </c:pt>
                <c:pt idx="853">
                  <c:v>34</c:v>
                </c:pt>
                <c:pt idx="854">
                  <c:v>74</c:v>
                </c:pt>
                <c:pt idx="855">
                  <c:v>34</c:v>
                </c:pt>
                <c:pt idx="856">
                  <c:v>135</c:v>
                </c:pt>
                <c:pt idx="857">
                  <c:v>25</c:v>
                </c:pt>
                <c:pt idx="858">
                  <c:v>34</c:v>
                </c:pt>
                <c:pt idx="859">
                  <c:v>89</c:v>
                </c:pt>
                <c:pt idx="860">
                  <c:v>87</c:v>
                </c:pt>
                <c:pt idx="861">
                  <c:v>29</c:v>
                </c:pt>
                <c:pt idx="862">
                  <c:v>21</c:v>
                </c:pt>
                <c:pt idx="863">
                  <c:v>223</c:v>
                </c:pt>
                <c:pt idx="864">
                  <c:v>7</c:v>
                </c:pt>
                <c:pt idx="865">
                  <c:v>589</c:v>
                </c:pt>
                <c:pt idx="866">
                  <c:v>112</c:v>
                </c:pt>
                <c:pt idx="867">
                  <c:v>524</c:v>
                </c:pt>
                <c:pt idx="868">
                  <c:v>32</c:v>
                </c:pt>
                <c:pt idx="869">
                  <c:v>197</c:v>
                </c:pt>
                <c:pt idx="870">
                  <c:v>380</c:v>
                </c:pt>
                <c:pt idx="871">
                  <c:v>33</c:v>
                </c:pt>
                <c:pt idx="872">
                  <c:v>313</c:v>
                </c:pt>
                <c:pt idx="873">
                  <c:v>227</c:v>
                </c:pt>
                <c:pt idx="874">
                  <c:v>73</c:v>
                </c:pt>
                <c:pt idx="875">
                  <c:v>13</c:v>
                </c:pt>
                <c:pt idx="876">
                  <c:v>262</c:v>
                </c:pt>
                <c:pt idx="877">
                  <c:v>1442</c:v>
                </c:pt>
                <c:pt idx="878">
                  <c:v>47</c:v>
                </c:pt>
                <c:pt idx="879">
                  <c:v>136</c:v>
                </c:pt>
                <c:pt idx="880">
                  <c:v>355</c:v>
                </c:pt>
                <c:pt idx="881">
                  <c:v>89</c:v>
                </c:pt>
                <c:pt idx="882">
                  <c:v>145</c:v>
                </c:pt>
                <c:pt idx="883">
                  <c:v>246</c:v>
                </c:pt>
                <c:pt idx="884">
                  <c:v>941</c:v>
                </c:pt>
                <c:pt idx="885">
                  <c:v>430</c:v>
                </c:pt>
                <c:pt idx="886">
                  <c:v>200</c:v>
                </c:pt>
                <c:pt idx="887">
                  <c:v>91</c:v>
                </c:pt>
                <c:pt idx="888">
                  <c:v>105</c:v>
                </c:pt>
                <c:pt idx="889">
                  <c:v>47</c:v>
                </c:pt>
                <c:pt idx="890">
                  <c:v>176</c:v>
                </c:pt>
                <c:pt idx="891">
                  <c:v>415</c:v>
                </c:pt>
                <c:pt idx="892">
                  <c:v>43</c:v>
                </c:pt>
                <c:pt idx="893">
                  <c:v>17</c:v>
                </c:pt>
                <c:pt idx="894">
                  <c:v>73</c:v>
                </c:pt>
                <c:pt idx="895">
                  <c:v>23</c:v>
                </c:pt>
                <c:pt idx="896">
                  <c:v>16</c:v>
                </c:pt>
                <c:pt idx="897">
                  <c:v>24</c:v>
                </c:pt>
                <c:pt idx="898">
                  <c:v>410</c:v>
                </c:pt>
                <c:pt idx="899">
                  <c:v>77</c:v>
                </c:pt>
                <c:pt idx="900">
                  <c:v>13</c:v>
                </c:pt>
                <c:pt idx="901">
                  <c:v>178</c:v>
                </c:pt>
                <c:pt idx="902">
                  <c:v>1190</c:v>
                </c:pt>
                <c:pt idx="903">
                  <c:v>12</c:v>
                </c:pt>
                <c:pt idx="904">
                  <c:v>78</c:v>
                </c:pt>
                <c:pt idx="905">
                  <c:v>441</c:v>
                </c:pt>
                <c:pt idx="906">
                  <c:v>694</c:v>
                </c:pt>
                <c:pt idx="907">
                  <c:v>120</c:v>
                </c:pt>
                <c:pt idx="908">
                  <c:v>35</c:v>
                </c:pt>
                <c:pt idx="909">
                  <c:v>67</c:v>
                </c:pt>
                <c:pt idx="910">
                  <c:v>89</c:v>
                </c:pt>
                <c:pt idx="911">
                  <c:v>102</c:v>
                </c:pt>
                <c:pt idx="912">
                  <c:v>325</c:v>
                </c:pt>
                <c:pt idx="913">
                  <c:v>526</c:v>
                </c:pt>
                <c:pt idx="914">
                  <c:v>142</c:v>
                </c:pt>
                <c:pt idx="915">
                  <c:v>25</c:v>
                </c:pt>
                <c:pt idx="916">
                  <c:v>35</c:v>
                </c:pt>
                <c:pt idx="917">
                  <c:v>69</c:v>
                </c:pt>
                <c:pt idx="918">
                  <c:v>110</c:v>
                </c:pt>
                <c:pt idx="919">
                  <c:v>442</c:v>
                </c:pt>
                <c:pt idx="920">
                  <c:v>971</c:v>
                </c:pt>
                <c:pt idx="921">
                  <c:v>62</c:v>
                </c:pt>
                <c:pt idx="922">
                  <c:v>112</c:v>
                </c:pt>
                <c:pt idx="923">
                  <c:v>167</c:v>
                </c:pt>
                <c:pt idx="924">
                  <c:v>87</c:v>
                </c:pt>
                <c:pt idx="925">
                  <c:v>165</c:v>
                </c:pt>
                <c:pt idx="926">
                  <c:v>221</c:v>
                </c:pt>
                <c:pt idx="927">
                  <c:v>98</c:v>
                </c:pt>
                <c:pt idx="928">
                  <c:v>106</c:v>
                </c:pt>
                <c:pt idx="929">
                  <c:v>18</c:v>
                </c:pt>
                <c:pt idx="930">
                  <c:v>206</c:v>
                </c:pt>
                <c:pt idx="931">
                  <c:v>23</c:v>
                </c:pt>
                <c:pt idx="932">
                  <c:v>77</c:v>
                </c:pt>
                <c:pt idx="933">
                  <c:v>164</c:v>
                </c:pt>
                <c:pt idx="934">
                  <c:v>401</c:v>
                </c:pt>
                <c:pt idx="935">
                  <c:v>16</c:v>
                </c:pt>
                <c:pt idx="936">
                  <c:v>156</c:v>
                </c:pt>
                <c:pt idx="937">
                  <c:v>152</c:v>
                </c:pt>
                <c:pt idx="938">
                  <c:v>102</c:v>
                </c:pt>
                <c:pt idx="939">
                  <c:v>142</c:v>
                </c:pt>
                <c:pt idx="940">
                  <c:v>45</c:v>
                </c:pt>
                <c:pt idx="941">
                  <c:v>4</c:v>
                </c:pt>
                <c:pt idx="942">
                  <c:v>171</c:v>
                </c:pt>
                <c:pt idx="943">
                  <c:v>5</c:v>
                </c:pt>
                <c:pt idx="944">
                  <c:v>25</c:v>
                </c:pt>
                <c:pt idx="945">
                  <c:v>64</c:v>
                </c:pt>
                <c:pt idx="946">
                  <c:v>76</c:v>
                </c:pt>
                <c:pt idx="947">
                  <c:v>38</c:v>
                </c:pt>
                <c:pt idx="948">
                  <c:v>74</c:v>
                </c:pt>
                <c:pt idx="949">
                  <c:v>32</c:v>
                </c:pt>
                <c:pt idx="950">
                  <c:v>56</c:v>
                </c:pt>
                <c:pt idx="951">
                  <c:v>50</c:v>
                </c:pt>
                <c:pt idx="952">
                  <c:v>65</c:v>
                </c:pt>
                <c:pt idx="953">
                  <c:v>73</c:v>
                </c:pt>
                <c:pt idx="954">
                  <c:v>244</c:v>
                </c:pt>
                <c:pt idx="955">
                  <c:v>14</c:v>
                </c:pt>
                <c:pt idx="956">
                  <c:v>190</c:v>
                </c:pt>
                <c:pt idx="957">
                  <c:v>196</c:v>
                </c:pt>
                <c:pt idx="958">
                  <c:v>340</c:v>
                </c:pt>
                <c:pt idx="959">
                  <c:v>224</c:v>
                </c:pt>
                <c:pt idx="960">
                  <c:v>434</c:v>
                </c:pt>
                <c:pt idx="961">
                  <c:v>139</c:v>
                </c:pt>
                <c:pt idx="962">
                  <c:v>21</c:v>
                </c:pt>
                <c:pt idx="963">
                  <c:v>202</c:v>
                </c:pt>
                <c:pt idx="964">
                  <c:v>946</c:v>
                </c:pt>
                <c:pt idx="965">
                  <c:v>132</c:v>
                </c:pt>
                <c:pt idx="966">
                  <c:v>23</c:v>
                </c:pt>
                <c:pt idx="967">
                  <c:v>219</c:v>
                </c:pt>
                <c:pt idx="968">
                  <c:v>136</c:v>
                </c:pt>
                <c:pt idx="969">
                  <c:v>47</c:v>
                </c:pt>
                <c:pt idx="970">
                  <c:v>41</c:v>
                </c:pt>
                <c:pt idx="971">
                  <c:v>722</c:v>
                </c:pt>
                <c:pt idx="972">
                  <c:v>348</c:v>
                </c:pt>
                <c:pt idx="973">
                  <c:v>178</c:v>
                </c:pt>
                <c:pt idx="974">
                  <c:v>164</c:v>
                </c:pt>
                <c:pt idx="975">
                  <c:v>31</c:v>
                </c:pt>
                <c:pt idx="976">
                  <c:v>121</c:v>
                </c:pt>
                <c:pt idx="977">
                  <c:v>97</c:v>
                </c:pt>
                <c:pt idx="978">
                  <c:v>85</c:v>
                </c:pt>
                <c:pt idx="979">
                  <c:v>149</c:v>
                </c:pt>
                <c:pt idx="980">
                  <c:v>31</c:v>
                </c:pt>
                <c:pt idx="981">
                  <c:v>61</c:v>
                </c:pt>
                <c:pt idx="982">
                  <c:v>165</c:v>
                </c:pt>
                <c:pt idx="983">
                  <c:v>180</c:v>
                </c:pt>
                <c:pt idx="984">
                  <c:v>74</c:v>
                </c:pt>
                <c:pt idx="985">
                  <c:v>179</c:v>
                </c:pt>
                <c:pt idx="986">
                  <c:v>34</c:v>
                </c:pt>
                <c:pt idx="987">
                  <c:v>20</c:v>
                </c:pt>
                <c:pt idx="988">
                  <c:v>79</c:v>
                </c:pt>
                <c:pt idx="989">
                  <c:v>207</c:v>
                </c:pt>
                <c:pt idx="990">
                  <c:v>77</c:v>
                </c:pt>
                <c:pt idx="991">
                  <c:v>98</c:v>
                </c:pt>
                <c:pt idx="992">
                  <c:v>95</c:v>
                </c:pt>
                <c:pt idx="993">
                  <c:v>69</c:v>
                </c:pt>
                <c:pt idx="994">
                  <c:v>35</c:v>
                </c:pt>
                <c:pt idx="995">
                  <c:v>60</c:v>
                </c:pt>
                <c:pt idx="996">
                  <c:v>64</c:v>
                </c:pt>
                <c:pt idx="997">
                  <c:v>91</c:v>
                </c:pt>
                <c:pt idx="998">
                  <c:v>96</c:v>
                </c:pt>
                <c:pt idx="999">
                  <c:v>134</c:v>
                </c:pt>
                <c:pt idx="1000">
                  <c:v>484</c:v>
                </c:pt>
                <c:pt idx="1001">
                  <c:v>12</c:v>
                </c:pt>
                <c:pt idx="1002">
                  <c:v>12</c:v>
                </c:pt>
                <c:pt idx="1003">
                  <c:v>31</c:v>
                </c:pt>
                <c:pt idx="1004">
                  <c:v>7</c:v>
                </c:pt>
                <c:pt idx="1005">
                  <c:v>172</c:v>
                </c:pt>
                <c:pt idx="1006">
                  <c:v>238</c:v>
                </c:pt>
                <c:pt idx="1007">
                  <c:v>374</c:v>
                </c:pt>
                <c:pt idx="1008">
                  <c:v>235</c:v>
                </c:pt>
                <c:pt idx="1009">
                  <c:v>96</c:v>
                </c:pt>
                <c:pt idx="1010">
                  <c:v>178</c:v>
                </c:pt>
                <c:pt idx="1011">
                  <c:v>145</c:v>
                </c:pt>
                <c:pt idx="1012">
                  <c:v>211</c:v>
                </c:pt>
                <c:pt idx="1013">
                  <c:v>79</c:v>
                </c:pt>
                <c:pt idx="1014">
                  <c:v>47</c:v>
                </c:pt>
                <c:pt idx="1015">
                  <c:v>82</c:v>
                </c:pt>
                <c:pt idx="1016">
                  <c:v>135</c:v>
                </c:pt>
                <c:pt idx="1017">
                  <c:v>146</c:v>
                </c:pt>
                <c:pt idx="1018">
                  <c:v>133</c:v>
                </c:pt>
                <c:pt idx="1019">
                  <c:v>313</c:v>
                </c:pt>
                <c:pt idx="1020">
                  <c:v>261</c:v>
                </c:pt>
                <c:pt idx="1021">
                  <c:v>186</c:v>
                </c:pt>
                <c:pt idx="1022">
                  <c:v>66</c:v>
                </c:pt>
                <c:pt idx="1023">
                  <c:v>33</c:v>
                </c:pt>
                <c:pt idx="1024">
                  <c:v>229</c:v>
                </c:pt>
                <c:pt idx="1025">
                  <c:v>96</c:v>
                </c:pt>
                <c:pt idx="1026">
                  <c:v>206</c:v>
                </c:pt>
                <c:pt idx="1027">
                  <c:v>26</c:v>
                </c:pt>
                <c:pt idx="1028">
                  <c:v>116</c:v>
                </c:pt>
                <c:pt idx="1029">
                  <c:v>115</c:v>
                </c:pt>
                <c:pt idx="1030">
                  <c:v>57</c:v>
                </c:pt>
                <c:pt idx="1031">
                  <c:v>59</c:v>
                </c:pt>
                <c:pt idx="1032">
                  <c:v>40</c:v>
                </c:pt>
                <c:pt idx="1033">
                  <c:v>107</c:v>
                </c:pt>
                <c:pt idx="1034">
                  <c:v>516</c:v>
                </c:pt>
                <c:pt idx="1035">
                  <c:v>147</c:v>
                </c:pt>
                <c:pt idx="1036">
                  <c:v>69</c:v>
                </c:pt>
                <c:pt idx="1037">
                  <c:v>33</c:v>
                </c:pt>
                <c:pt idx="1038">
                  <c:v>10</c:v>
                </c:pt>
                <c:pt idx="1039">
                  <c:v>13</c:v>
                </c:pt>
                <c:pt idx="1040">
                  <c:v>106</c:v>
                </c:pt>
                <c:pt idx="1041">
                  <c:v>518</c:v>
                </c:pt>
                <c:pt idx="1042">
                  <c:v>117</c:v>
                </c:pt>
                <c:pt idx="1043">
                  <c:v>48</c:v>
                </c:pt>
                <c:pt idx="1044">
                  <c:v>238</c:v>
                </c:pt>
                <c:pt idx="1045">
                  <c:v>138</c:v>
                </c:pt>
                <c:pt idx="1046">
                  <c:v>93</c:v>
                </c:pt>
                <c:pt idx="1047">
                  <c:v>127</c:v>
                </c:pt>
                <c:pt idx="1048">
                  <c:v>80</c:v>
                </c:pt>
                <c:pt idx="1049">
                  <c:v>73</c:v>
                </c:pt>
                <c:pt idx="1050">
                  <c:v>5</c:v>
                </c:pt>
                <c:pt idx="1051">
                  <c:v>548</c:v>
                </c:pt>
                <c:pt idx="1052">
                  <c:v>112</c:v>
                </c:pt>
                <c:pt idx="1053">
                  <c:v>125</c:v>
                </c:pt>
                <c:pt idx="1054">
                  <c:v>36</c:v>
                </c:pt>
                <c:pt idx="1055">
                  <c:v>326</c:v>
                </c:pt>
                <c:pt idx="1056">
                  <c:v>192</c:v>
                </c:pt>
                <c:pt idx="1057">
                  <c:v>124</c:v>
                </c:pt>
                <c:pt idx="1058">
                  <c:v>26</c:v>
                </c:pt>
                <c:pt idx="1059">
                  <c:v>34</c:v>
                </c:pt>
                <c:pt idx="1060">
                  <c:v>38</c:v>
                </c:pt>
                <c:pt idx="1061">
                  <c:v>201</c:v>
                </c:pt>
                <c:pt idx="1062">
                  <c:v>14</c:v>
                </c:pt>
                <c:pt idx="1063">
                  <c:v>246</c:v>
                </c:pt>
                <c:pt idx="1064">
                  <c:v>40</c:v>
                </c:pt>
                <c:pt idx="1065">
                  <c:v>41</c:v>
                </c:pt>
                <c:pt idx="1066">
                  <c:v>52</c:v>
                </c:pt>
                <c:pt idx="1067">
                  <c:v>61</c:v>
                </c:pt>
                <c:pt idx="1068">
                  <c:v>149</c:v>
                </c:pt>
                <c:pt idx="1069">
                  <c:v>128</c:v>
                </c:pt>
                <c:pt idx="1070">
                  <c:v>139</c:v>
                </c:pt>
                <c:pt idx="1071">
                  <c:v>92</c:v>
                </c:pt>
                <c:pt idx="1072">
                  <c:v>54</c:v>
                </c:pt>
                <c:pt idx="1073">
                  <c:v>82</c:v>
                </c:pt>
                <c:pt idx="1074">
                  <c:v>49</c:v>
                </c:pt>
                <c:pt idx="1075">
                  <c:v>224</c:v>
                </c:pt>
                <c:pt idx="1076">
                  <c:v>82</c:v>
                </c:pt>
                <c:pt idx="1077">
                  <c:v>111</c:v>
                </c:pt>
                <c:pt idx="1078">
                  <c:v>58</c:v>
                </c:pt>
                <c:pt idx="1079">
                  <c:v>14</c:v>
                </c:pt>
                <c:pt idx="1080">
                  <c:v>73</c:v>
                </c:pt>
                <c:pt idx="1081">
                  <c:v>134</c:v>
                </c:pt>
                <c:pt idx="1082">
                  <c:v>210</c:v>
                </c:pt>
                <c:pt idx="1083">
                  <c:v>207</c:v>
                </c:pt>
                <c:pt idx="1084">
                  <c:v>55</c:v>
                </c:pt>
                <c:pt idx="1085">
                  <c:v>54</c:v>
                </c:pt>
                <c:pt idx="1086">
                  <c:v>89</c:v>
                </c:pt>
                <c:pt idx="1087">
                  <c:v>87</c:v>
                </c:pt>
                <c:pt idx="1088">
                  <c:v>191</c:v>
                </c:pt>
                <c:pt idx="1089">
                  <c:v>306</c:v>
                </c:pt>
                <c:pt idx="1090">
                  <c:v>460</c:v>
                </c:pt>
                <c:pt idx="1091">
                  <c:v>154</c:v>
                </c:pt>
                <c:pt idx="1092">
                  <c:v>10</c:v>
                </c:pt>
                <c:pt idx="1093">
                  <c:v>13</c:v>
                </c:pt>
                <c:pt idx="1094">
                  <c:v>571</c:v>
                </c:pt>
                <c:pt idx="1095">
                  <c:v>9</c:v>
                </c:pt>
                <c:pt idx="1096">
                  <c:v>35</c:v>
                </c:pt>
                <c:pt idx="1097">
                  <c:v>45</c:v>
                </c:pt>
                <c:pt idx="1098">
                  <c:v>35</c:v>
                </c:pt>
                <c:pt idx="1099">
                  <c:v>207</c:v>
                </c:pt>
                <c:pt idx="1100">
                  <c:v>63</c:v>
                </c:pt>
                <c:pt idx="1101">
                  <c:v>31</c:v>
                </c:pt>
                <c:pt idx="1102">
                  <c:v>144</c:v>
                </c:pt>
                <c:pt idx="1103">
                  <c:v>22</c:v>
                </c:pt>
                <c:pt idx="1104">
                  <c:v>4</c:v>
                </c:pt>
                <c:pt idx="1105">
                  <c:v>209</c:v>
                </c:pt>
                <c:pt idx="1106">
                  <c:v>193</c:v>
                </c:pt>
                <c:pt idx="1107">
                  <c:v>187</c:v>
                </c:pt>
                <c:pt idx="1108">
                  <c:v>516</c:v>
                </c:pt>
                <c:pt idx="1109">
                  <c:v>493</c:v>
                </c:pt>
                <c:pt idx="1110">
                  <c:v>130</c:v>
                </c:pt>
                <c:pt idx="1111">
                  <c:v>52</c:v>
                </c:pt>
                <c:pt idx="1112">
                  <c:v>9</c:v>
                </c:pt>
                <c:pt idx="1113">
                  <c:v>84</c:v>
                </c:pt>
                <c:pt idx="1114">
                  <c:v>538</c:v>
                </c:pt>
                <c:pt idx="1115">
                  <c:v>56</c:v>
                </c:pt>
                <c:pt idx="1116">
                  <c:v>34</c:v>
                </c:pt>
                <c:pt idx="1117">
                  <c:v>176</c:v>
                </c:pt>
                <c:pt idx="1118">
                  <c:v>163</c:v>
                </c:pt>
                <c:pt idx="1119">
                  <c:v>47</c:v>
                </c:pt>
                <c:pt idx="1120">
                  <c:v>131</c:v>
                </c:pt>
                <c:pt idx="1121">
                  <c:v>120</c:v>
                </c:pt>
                <c:pt idx="1122">
                  <c:v>463</c:v>
                </c:pt>
                <c:pt idx="1123">
                  <c:v>102</c:v>
                </c:pt>
                <c:pt idx="1124">
                  <c:v>622</c:v>
                </c:pt>
                <c:pt idx="1125">
                  <c:v>370</c:v>
                </c:pt>
                <c:pt idx="1126">
                  <c:v>188</c:v>
                </c:pt>
                <c:pt idx="1127">
                  <c:v>23</c:v>
                </c:pt>
                <c:pt idx="1128">
                  <c:v>782</c:v>
                </c:pt>
                <c:pt idx="1129">
                  <c:v>9</c:v>
                </c:pt>
                <c:pt idx="1130">
                  <c:v>244</c:v>
                </c:pt>
                <c:pt idx="1131">
                  <c:v>105</c:v>
                </c:pt>
                <c:pt idx="1132">
                  <c:v>329</c:v>
                </c:pt>
                <c:pt idx="1133">
                  <c:v>180</c:v>
                </c:pt>
                <c:pt idx="1134">
                  <c:v>7</c:v>
                </c:pt>
                <c:pt idx="1135">
                  <c:v>21</c:v>
                </c:pt>
                <c:pt idx="1136">
                  <c:v>123</c:v>
                </c:pt>
                <c:pt idx="1137">
                  <c:v>127</c:v>
                </c:pt>
                <c:pt idx="1138">
                  <c:v>211</c:v>
                </c:pt>
                <c:pt idx="1139">
                  <c:v>28</c:v>
                </c:pt>
                <c:pt idx="1140">
                  <c:v>94</c:v>
                </c:pt>
                <c:pt idx="1141">
                  <c:v>81</c:v>
                </c:pt>
                <c:pt idx="1142">
                  <c:v>69</c:v>
                </c:pt>
                <c:pt idx="1143">
                  <c:v>78</c:v>
                </c:pt>
                <c:pt idx="1144">
                  <c:v>18</c:v>
                </c:pt>
                <c:pt idx="1145">
                  <c:v>24</c:v>
                </c:pt>
                <c:pt idx="1146">
                  <c:v>160</c:v>
                </c:pt>
                <c:pt idx="1147">
                  <c:v>24</c:v>
                </c:pt>
                <c:pt idx="1148">
                  <c:v>64</c:v>
                </c:pt>
                <c:pt idx="1149">
                  <c:v>78</c:v>
                </c:pt>
                <c:pt idx="1150">
                  <c:v>46</c:v>
                </c:pt>
                <c:pt idx="1151">
                  <c:v>18</c:v>
                </c:pt>
                <c:pt idx="1152">
                  <c:v>24</c:v>
                </c:pt>
                <c:pt idx="1153">
                  <c:v>192</c:v>
                </c:pt>
                <c:pt idx="1154">
                  <c:v>13</c:v>
                </c:pt>
                <c:pt idx="1155">
                  <c:v>93</c:v>
                </c:pt>
                <c:pt idx="1156">
                  <c:v>151</c:v>
                </c:pt>
                <c:pt idx="1157">
                  <c:v>726</c:v>
                </c:pt>
                <c:pt idx="1158">
                  <c:v>231</c:v>
                </c:pt>
                <c:pt idx="1159">
                  <c:v>125</c:v>
                </c:pt>
                <c:pt idx="1160">
                  <c:v>99</c:v>
                </c:pt>
                <c:pt idx="1161">
                  <c:v>233</c:v>
                </c:pt>
                <c:pt idx="1162">
                  <c:v>233</c:v>
                </c:pt>
                <c:pt idx="1163">
                  <c:v>26</c:v>
                </c:pt>
                <c:pt idx="1164">
                  <c:v>15</c:v>
                </c:pt>
                <c:pt idx="1165">
                  <c:v>120</c:v>
                </c:pt>
                <c:pt idx="1166">
                  <c:v>25</c:v>
                </c:pt>
                <c:pt idx="1167">
                  <c:v>140</c:v>
                </c:pt>
                <c:pt idx="1168">
                  <c:v>36</c:v>
                </c:pt>
                <c:pt idx="1169">
                  <c:v>30</c:v>
                </c:pt>
                <c:pt idx="1170">
                  <c:v>6</c:v>
                </c:pt>
                <c:pt idx="1171">
                  <c:v>183</c:v>
                </c:pt>
                <c:pt idx="1172">
                  <c:v>73</c:v>
                </c:pt>
                <c:pt idx="1173">
                  <c:v>36</c:v>
                </c:pt>
                <c:pt idx="1174">
                  <c:v>97</c:v>
                </c:pt>
                <c:pt idx="1175">
                  <c:v>157</c:v>
                </c:pt>
                <c:pt idx="1176">
                  <c:v>57</c:v>
                </c:pt>
                <c:pt idx="1177">
                  <c:v>830</c:v>
                </c:pt>
                <c:pt idx="1178">
                  <c:v>13</c:v>
                </c:pt>
                <c:pt idx="1179">
                  <c:v>10</c:v>
                </c:pt>
                <c:pt idx="1180">
                  <c:v>208</c:v>
                </c:pt>
                <c:pt idx="1181">
                  <c:v>204</c:v>
                </c:pt>
                <c:pt idx="1182">
                  <c:v>87</c:v>
                </c:pt>
                <c:pt idx="1183">
                  <c:v>9</c:v>
                </c:pt>
                <c:pt idx="1184">
                  <c:v>22</c:v>
                </c:pt>
                <c:pt idx="1185">
                  <c:v>4</c:v>
                </c:pt>
                <c:pt idx="1186">
                  <c:v>856</c:v>
                </c:pt>
                <c:pt idx="1187">
                  <c:v>157</c:v>
                </c:pt>
                <c:pt idx="1188">
                  <c:v>65</c:v>
                </c:pt>
                <c:pt idx="1189">
                  <c:v>82</c:v>
                </c:pt>
                <c:pt idx="1190">
                  <c:v>73</c:v>
                </c:pt>
                <c:pt idx="1191">
                  <c:v>6</c:v>
                </c:pt>
                <c:pt idx="1192">
                  <c:v>50</c:v>
                </c:pt>
                <c:pt idx="1193">
                  <c:v>169</c:v>
                </c:pt>
                <c:pt idx="1194">
                  <c:v>126</c:v>
                </c:pt>
                <c:pt idx="1195">
                  <c:v>55</c:v>
                </c:pt>
                <c:pt idx="1196">
                  <c:v>85</c:v>
                </c:pt>
                <c:pt idx="1197">
                  <c:v>741</c:v>
                </c:pt>
                <c:pt idx="1198">
                  <c:v>18</c:v>
                </c:pt>
                <c:pt idx="1199">
                  <c:v>163</c:v>
                </c:pt>
                <c:pt idx="1200">
                  <c:v>49</c:v>
                </c:pt>
                <c:pt idx="1201">
                  <c:v>50</c:v>
                </c:pt>
                <c:pt idx="1202">
                  <c:v>58</c:v>
                </c:pt>
                <c:pt idx="1203">
                  <c:v>245</c:v>
                </c:pt>
                <c:pt idx="1204">
                  <c:v>231</c:v>
                </c:pt>
                <c:pt idx="1205">
                  <c:v>90</c:v>
                </c:pt>
                <c:pt idx="1206">
                  <c:v>138</c:v>
                </c:pt>
                <c:pt idx="1207">
                  <c:v>398</c:v>
                </c:pt>
                <c:pt idx="1208">
                  <c:v>169</c:v>
                </c:pt>
                <c:pt idx="1209">
                  <c:v>226</c:v>
                </c:pt>
                <c:pt idx="1210">
                  <c:v>103</c:v>
                </c:pt>
                <c:pt idx="1211">
                  <c:v>213</c:v>
                </c:pt>
                <c:pt idx="1212">
                  <c:v>66</c:v>
                </c:pt>
                <c:pt idx="1213">
                  <c:v>43</c:v>
                </c:pt>
                <c:pt idx="1214">
                  <c:v>115</c:v>
                </c:pt>
                <c:pt idx="1215">
                  <c:v>54</c:v>
                </c:pt>
                <c:pt idx="1216">
                  <c:v>57</c:v>
                </c:pt>
                <c:pt idx="1217">
                  <c:v>45</c:v>
                </c:pt>
                <c:pt idx="1218">
                  <c:v>44</c:v>
                </c:pt>
                <c:pt idx="1219">
                  <c:v>390</c:v>
                </c:pt>
                <c:pt idx="1220">
                  <c:v>14</c:v>
                </c:pt>
                <c:pt idx="1221">
                  <c:v>1002</c:v>
                </c:pt>
                <c:pt idx="1222">
                  <c:v>50</c:v>
                </c:pt>
                <c:pt idx="1223">
                  <c:v>181</c:v>
                </c:pt>
                <c:pt idx="1224">
                  <c:v>16</c:v>
                </c:pt>
                <c:pt idx="1225">
                  <c:v>215</c:v>
                </c:pt>
                <c:pt idx="1226">
                  <c:v>443</c:v>
                </c:pt>
                <c:pt idx="1227">
                  <c:v>91</c:v>
                </c:pt>
                <c:pt idx="1228">
                  <c:v>133</c:v>
                </c:pt>
                <c:pt idx="1229">
                  <c:v>234</c:v>
                </c:pt>
                <c:pt idx="1230">
                  <c:v>543</c:v>
                </c:pt>
                <c:pt idx="1231">
                  <c:v>34</c:v>
                </c:pt>
                <c:pt idx="1232">
                  <c:v>91</c:v>
                </c:pt>
                <c:pt idx="1233">
                  <c:v>90</c:v>
                </c:pt>
                <c:pt idx="1234">
                  <c:v>76</c:v>
                </c:pt>
                <c:pt idx="1235">
                  <c:v>69</c:v>
                </c:pt>
                <c:pt idx="1236">
                  <c:v>70</c:v>
                </c:pt>
                <c:pt idx="1237">
                  <c:v>218</c:v>
                </c:pt>
                <c:pt idx="1238">
                  <c:v>1157</c:v>
                </c:pt>
                <c:pt idx="1239">
                  <c:v>30</c:v>
                </c:pt>
                <c:pt idx="1240">
                  <c:v>22</c:v>
                </c:pt>
                <c:pt idx="1241">
                  <c:v>8</c:v>
                </c:pt>
                <c:pt idx="1242">
                  <c:v>195</c:v>
                </c:pt>
                <c:pt idx="1243">
                  <c:v>204</c:v>
                </c:pt>
                <c:pt idx="1244">
                  <c:v>1116</c:v>
                </c:pt>
                <c:pt idx="1245">
                  <c:v>57</c:v>
                </c:pt>
                <c:pt idx="1246">
                  <c:v>349</c:v>
                </c:pt>
                <c:pt idx="1247">
                  <c:v>387</c:v>
                </c:pt>
                <c:pt idx="1248">
                  <c:v>419</c:v>
                </c:pt>
                <c:pt idx="1249">
                  <c:v>185</c:v>
                </c:pt>
                <c:pt idx="1250">
                  <c:v>11</c:v>
                </c:pt>
                <c:pt idx="1251">
                  <c:v>9</c:v>
                </c:pt>
                <c:pt idx="1252">
                  <c:v>63</c:v>
                </c:pt>
                <c:pt idx="1253">
                  <c:v>626</c:v>
                </c:pt>
                <c:pt idx="1254">
                  <c:v>631</c:v>
                </c:pt>
                <c:pt idx="1255">
                  <c:v>164</c:v>
                </c:pt>
                <c:pt idx="1256">
                  <c:v>116</c:v>
                </c:pt>
                <c:pt idx="1257">
                  <c:v>49</c:v>
                </c:pt>
                <c:pt idx="1258">
                  <c:v>47</c:v>
                </c:pt>
                <c:pt idx="1259">
                  <c:v>201</c:v>
                </c:pt>
                <c:pt idx="1260">
                  <c:v>31</c:v>
                </c:pt>
                <c:pt idx="1261">
                  <c:v>1075</c:v>
                </c:pt>
                <c:pt idx="1262">
                  <c:v>153</c:v>
                </c:pt>
                <c:pt idx="1263">
                  <c:v>1009</c:v>
                </c:pt>
                <c:pt idx="1264">
                  <c:v>393</c:v>
                </c:pt>
                <c:pt idx="1265">
                  <c:v>51</c:v>
                </c:pt>
                <c:pt idx="1266">
                  <c:v>547</c:v>
                </c:pt>
                <c:pt idx="1267">
                  <c:v>494</c:v>
                </c:pt>
                <c:pt idx="1268">
                  <c:v>292</c:v>
                </c:pt>
                <c:pt idx="1269">
                  <c:v>62</c:v>
                </c:pt>
                <c:pt idx="1270">
                  <c:v>89</c:v>
                </c:pt>
                <c:pt idx="1271">
                  <c:v>28</c:v>
                </c:pt>
                <c:pt idx="1272">
                  <c:v>623</c:v>
                </c:pt>
                <c:pt idx="1273">
                  <c:v>199</c:v>
                </c:pt>
                <c:pt idx="1274">
                  <c:v>453</c:v>
                </c:pt>
                <c:pt idx="1275">
                  <c:v>30</c:v>
                </c:pt>
                <c:pt idx="1276">
                  <c:v>111</c:v>
                </c:pt>
                <c:pt idx="1277">
                  <c:v>236</c:v>
                </c:pt>
                <c:pt idx="1278">
                  <c:v>387</c:v>
                </c:pt>
                <c:pt idx="1279">
                  <c:v>128</c:v>
                </c:pt>
                <c:pt idx="1280">
                  <c:v>453</c:v>
                </c:pt>
                <c:pt idx="1281">
                  <c:v>179</c:v>
                </c:pt>
                <c:pt idx="1282">
                  <c:v>791</c:v>
                </c:pt>
                <c:pt idx="1283">
                  <c:v>158</c:v>
                </c:pt>
                <c:pt idx="1284">
                  <c:v>211</c:v>
                </c:pt>
                <c:pt idx="1285">
                  <c:v>87</c:v>
                </c:pt>
                <c:pt idx="1286">
                  <c:v>227</c:v>
                </c:pt>
                <c:pt idx="1287">
                  <c:v>144</c:v>
                </c:pt>
                <c:pt idx="1288">
                  <c:v>422</c:v>
                </c:pt>
                <c:pt idx="1289">
                  <c:v>46</c:v>
                </c:pt>
                <c:pt idx="1290">
                  <c:v>131</c:v>
                </c:pt>
                <c:pt idx="1291">
                  <c:v>450</c:v>
                </c:pt>
                <c:pt idx="1292">
                  <c:v>631</c:v>
                </c:pt>
                <c:pt idx="1293">
                  <c:v>67</c:v>
                </c:pt>
                <c:pt idx="1294">
                  <c:v>106</c:v>
                </c:pt>
                <c:pt idx="1295">
                  <c:v>39</c:v>
                </c:pt>
                <c:pt idx="1296">
                  <c:v>43</c:v>
                </c:pt>
                <c:pt idx="1297">
                  <c:v>194</c:v>
                </c:pt>
                <c:pt idx="1298">
                  <c:v>487</c:v>
                </c:pt>
                <c:pt idx="1299">
                  <c:v>197</c:v>
                </c:pt>
                <c:pt idx="1300">
                  <c:v>113</c:v>
                </c:pt>
                <c:pt idx="1301">
                  <c:v>69</c:v>
                </c:pt>
                <c:pt idx="1302">
                  <c:v>28</c:v>
                </c:pt>
                <c:pt idx="1303">
                  <c:v>79</c:v>
                </c:pt>
                <c:pt idx="1304">
                  <c:v>139</c:v>
                </c:pt>
                <c:pt idx="1305">
                  <c:v>302</c:v>
                </c:pt>
                <c:pt idx="1306">
                  <c:v>54</c:v>
                </c:pt>
                <c:pt idx="1307">
                  <c:v>18</c:v>
                </c:pt>
                <c:pt idx="1308">
                  <c:v>38</c:v>
                </c:pt>
                <c:pt idx="1309">
                  <c:v>45</c:v>
                </c:pt>
                <c:pt idx="1310">
                  <c:v>19</c:v>
                </c:pt>
                <c:pt idx="1311">
                  <c:v>154</c:v>
                </c:pt>
                <c:pt idx="1312">
                  <c:v>99</c:v>
                </c:pt>
                <c:pt idx="1313">
                  <c:v>649</c:v>
                </c:pt>
                <c:pt idx="1314">
                  <c:v>118</c:v>
                </c:pt>
                <c:pt idx="1315">
                  <c:v>238</c:v>
                </c:pt>
                <c:pt idx="1316">
                  <c:v>171</c:v>
                </c:pt>
                <c:pt idx="1317">
                  <c:v>58</c:v>
                </c:pt>
                <c:pt idx="1318">
                  <c:v>43</c:v>
                </c:pt>
                <c:pt idx="1319">
                  <c:v>54</c:v>
                </c:pt>
                <c:pt idx="1320">
                  <c:v>458</c:v>
                </c:pt>
                <c:pt idx="1321">
                  <c:v>12</c:v>
                </c:pt>
                <c:pt idx="1322">
                  <c:v>220</c:v>
                </c:pt>
                <c:pt idx="1323">
                  <c:v>141</c:v>
                </c:pt>
                <c:pt idx="1324">
                  <c:v>203</c:v>
                </c:pt>
                <c:pt idx="1325">
                  <c:v>22</c:v>
                </c:pt>
                <c:pt idx="1326">
                  <c:v>14</c:v>
                </c:pt>
                <c:pt idx="1327">
                  <c:v>168</c:v>
                </c:pt>
                <c:pt idx="1328">
                  <c:v>207</c:v>
                </c:pt>
                <c:pt idx="1329">
                  <c:v>88</c:v>
                </c:pt>
                <c:pt idx="1330">
                  <c:v>9</c:v>
                </c:pt>
                <c:pt idx="1331">
                  <c:v>6</c:v>
                </c:pt>
                <c:pt idx="1332">
                  <c:v>78</c:v>
                </c:pt>
                <c:pt idx="1333">
                  <c:v>245</c:v>
                </c:pt>
                <c:pt idx="1334">
                  <c:v>118</c:v>
                </c:pt>
                <c:pt idx="1335">
                  <c:v>240</c:v>
                </c:pt>
                <c:pt idx="1336">
                  <c:v>167</c:v>
                </c:pt>
                <c:pt idx="1337">
                  <c:v>207</c:v>
                </c:pt>
                <c:pt idx="1338">
                  <c:v>123</c:v>
                </c:pt>
                <c:pt idx="1339">
                  <c:v>156</c:v>
                </c:pt>
                <c:pt idx="1340">
                  <c:v>41</c:v>
                </c:pt>
                <c:pt idx="1341">
                  <c:v>487</c:v>
                </c:pt>
                <c:pt idx="1342">
                  <c:v>565</c:v>
                </c:pt>
                <c:pt idx="1343">
                  <c:v>920</c:v>
                </c:pt>
                <c:pt idx="1344">
                  <c:v>177</c:v>
                </c:pt>
                <c:pt idx="1345">
                  <c:v>79</c:v>
                </c:pt>
                <c:pt idx="1346">
                  <c:v>73</c:v>
                </c:pt>
                <c:pt idx="1347">
                  <c:v>7</c:v>
                </c:pt>
                <c:pt idx="1348">
                  <c:v>164</c:v>
                </c:pt>
                <c:pt idx="1349">
                  <c:v>366</c:v>
                </c:pt>
                <c:pt idx="1350">
                  <c:v>253</c:v>
                </c:pt>
                <c:pt idx="1351">
                  <c:v>90</c:v>
                </c:pt>
                <c:pt idx="1352">
                  <c:v>401</c:v>
                </c:pt>
                <c:pt idx="1353">
                  <c:v>85</c:v>
                </c:pt>
                <c:pt idx="1354">
                  <c:v>1205</c:v>
                </c:pt>
                <c:pt idx="1355">
                  <c:v>897</c:v>
                </c:pt>
                <c:pt idx="1356">
                  <c:v>82</c:v>
                </c:pt>
                <c:pt idx="1357">
                  <c:v>34</c:v>
                </c:pt>
                <c:pt idx="1358">
                  <c:v>67</c:v>
                </c:pt>
                <c:pt idx="1359">
                  <c:v>385</c:v>
                </c:pt>
                <c:pt idx="1360">
                  <c:v>114</c:v>
                </c:pt>
                <c:pt idx="1361">
                  <c:v>47</c:v>
                </c:pt>
                <c:pt idx="1362">
                  <c:v>143</c:v>
                </c:pt>
                <c:pt idx="1363">
                  <c:v>60</c:v>
                </c:pt>
                <c:pt idx="1364">
                  <c:v>34</c:v>
                </c:pt>
                <c:pt idx="1365">
                  <c:v>214</c:v>
                </c:pt>
                <c:pt idx="1366">
                  <c:v>575</c:v>
                </c:pt>
                <c:pt idx="1367">
                  <c:v>231</c:v>
                </c:pt>
                <c:pt idx="1368">
                  <c:v>102</c:v>
                </c:pt>
                <c:pt idx="1369">
                  <c:v>119</c:v>
                </c:pt>
                <c:pt idx="1370">
                  <c:v>9</c:v>
                </c:pt>
                <c:pt idx="1371">
                  <c:v>84</c:v>
                </c:pt>
                <c:pt idx="1372">
                  <c:v>163</c:v>
                </c:pt>
                <c:pt idx="1373">
                  <c:v>151</c:v>
                </c:pt>
                <c:pt idx="1374">
                  <c:v>86</c:v>
                </c:pt>
                <c:pt idx="1375">
                  <c:v>80</c:v>
                </c:pt>
                <c:pt idx="1376">
                  <c:v>128</c:v>
                </c:pt>
                <c:pt idx="1377">
                  <c:v>225</c:v>
                </c:pt>
                <c:pt idx="1378">
                  <c:v>121</c:v>
                </c:pt>
                <c:pt idx="1379">
                  <c:v>71</c:v>
                </c:pt>
                <c:pt idx="1380">
                  <c:v>214</c:v>
                </c:pt>
                <c:pt idx="1381">
                  <c:v>41</c:v>
                </c:pt>
                <c:pt idx="1382">
                  <c:v>68</c:v>
                </c:pt>
                <c:pt idx="1383">
                  <c:v>248</c:v>
                </c:pt>
                <c:pt idx="1384">
                  <c:v>138</c:v>
                </c:pt>
                <c:pt idx="1385">
                  <c:v>206</c:v>
                </c:pt>
                <c:pt idx="1386">
                  <c:v>135</c:v>
                </c:pt>
                <c:pt idx="1387">
                  <c:v>158</c:v>
                </c:pt>
                <c:pt idx="1388">
                  <c:v>5</c:v>
                </c:pt>
                <c:pt idx="1389">
                  <c:v>564</c:v>
                </c:pt>
                <c:pt idx="1390">
                  <c:v>14</c:v>
                </c:pt>
                <c:pt idx="1391">
                  <c:v>56</c:v>
                </c:pt>
                <c:pt idx="1392">
                  <c:v>41</c:v>
                </c:pt>
                <c:pt idx="1393">
                  <c:v>182</c:v>
                </c:pt>
                <c:pt idx="1394">
                  <c:v>212</c:v>
                </c:pt>
                <c:pt idx="1395">
                  <c:v>473</c:v>
                </c:pt>
                <c:pt idx="1396">
                  <c:v>272</c:v>
                </c:pt>
                <c:pt idx="1397">
                  <c:v>9</c:v>
                </c:pt>
                <c:pt idx="1398">
                  <c:v>98</c:v>
                </c:pt>
                <c:pt idx="1399">
                  <c:v>78</c:v>
                </c:pt>
                <c:pt idx="1400">
                  <c:v>182</c:v>
                </c:pt>
                <c:pt idx="1401">
                  <c:v>85</c:v>
                </c:pt>
                <c:pt idx="1402">
                  <c:v>944</c:v>
                </c:pt>
                <c:pt idx="1403">
                  <c:v>36</c:v>
                </c:pt>
                <c:pt idx="1404">
                  <c:v>86</c:v>
                </c:pt>
                <c:pt idx="1405">
                  <c:v>226</c:v>
                </c:pt>
                <c:pt idx="1406">
                  <c:v>18</c:v>
                </c:pt>
                <c:pt idx="1407">
                  <c:v>107</c:v>
                </c:pt>
                <c:pt idx="1408">
                  <c:v>522</c:v>
                </c:pt>
                <c:pt idx="1409">
                  <c:v>59</c:v>
                </c:pt>
                <c:pt idx="1410">
                  <c:v>13</c:v>
                </c:pt>
                <c:pt idx="1411">
                  <c:v>6</c:v>
                </c:pt>
                <c:pt idx="1412">
                  <c:v>77</c:v>
                </c:pt>
                <c:pt idx="1413">
                  <c:v>39</c:v>
                </c:pt>
                <c:pt idx="1414">
                  <c:v>132</c:v>
                </c:pt>
                <c:pt idx="1415">
                  <c:v>221</c:v>
                </c:pt>
                <c:pt idx="1416">
                  <c:v>85</c:v>
                </c:pt>
                <c:pt idx="1417">
                  <c:v>7</c:v>
                </c:pt>
                <c:pt idx="1418">
                  <c:v>692</c:v>
                </c:pt>
                <c:pt idx="1419">
                  <c:v>55</c:v>
                </c:pt>
                <c:pt idx="1420">
                  <c:v>190</c:v>
                </c:pt>
                <c:pt idx="1421">
                  <c:v>149</c:v>
                </c:pt>
                <c:pt idx="1422">
                  <c:v>131</c:v>
                </c:pt>
                <c:pt idx="1423">
                  <c:v>280</c:v>
                </c:pt>
                <c:pt idx="1424">
                  <c:v>22</c:v>
                </c:pt>
                <c:pt idx="1425">
                  <c:v>36</c:v>
                </c:pt>
                <c:pt idx="1426">
                  <c:v>68</c:v>
                </c:pt>
                <c:pt idx="1427">
                  <c:v>42</c:v>
                </c:pt>
                <c:pt idx="1428">
                  <c:v>102</c:v>
                </c:pt>
                <c:pt idx="1429">
                  <c:v>1135</c:v>
                </c:pt>
                <c:pt idx="1430">
                  <c:v>16</c:v>
                </c:pt>
                <c:pt idx="1431">
                  <c:v>385</c:v>
                </c:pt>
                <c:pt idx="1432">
                  <c:v>160</c:v>
                </c:pt>
                <c:pt idx="1433">
                  <c:v>74</c:v>
                </c:pt>
                <c:pt idx="1434">
                  <c:v>222</c:v>
                </c:pt>
                <c:pt idx="1435">
                  <c:v>165</c:v>
                </c:pt>
                <c:pt idx="1436">
                  <c:v>183</c:v>
                </c:pt>
                <c:pt idx="1437">
                  <c:v>219</c:v>
                </c:pt>
                <c:pt idx="1438">
                  <c:v>128</c:v>
                </c:pt>
                <c:pt idx="1439">
                  <c:v>5</c:v>
                </c:pt>
                <c:pt idx="1440">
                  <c:v>43</c:v>
                </c:pt>
                <c:pt idx="1441">
                  <c:v>8</c:v>
                </c:pt>
                <c:pt idx="1442">
                  <c:v>141</c:v>
                </c:pt>
                <c:pt idx="1443">
                  <c:v>776</c:v>
                </c:pt>
                <c:pt idx="1444">
                  <c:v>91</c:v>
                </c:pt>
                <c:pt idx="1445">
                  <c:v>75</c:v>
                </c:pt>
                <c:pt idx="1446">
                  <c:v>339</c:v>
                </c:pt>
                <c:pt idx="1447">
                  <c:v>93</c:v>
                </c:pt>
                <c:pt idx="1448">
                  <c:v>210</c:v>
                </c:pt>
                <c:pt idx="1449">
                  <c:v>220</c:v>
                </c:pt>
                <c:pt idx="1450">
                  <c:v>90</c:v>
                </c:pt>
                <c:pt idx="1451">
                  <c:v>208</c:v>
                </c:pt>
                <c:pt idx="1452">
                  <c:v>498</c:v>
                </c:pt>
                <c:pt idx="1453">
                  <c:v>15</c:v>
                </c:pt>
                <c:pt idx="1454">
                  <c:v>25</c:v>
                </c:pt>
                <c:pt idx="1455">
                  <c:v>6</c:v>
                </c:pt>
                <c:pt idx="1456">
                  <c:v>20</c:v>
                </c:pt>
                <c:pt idx="1457">
                  <c:v>31</c:v>
                </c:pt>
                <c:pt idx="1458">
                  <c:v>319</c:v>
                </c:pt>
                <c:pt idx="1459">
                  <c:v>930</c:v>
                </c:pt>
                <c:pt idx="1460">
                  <c:v>146</c:v>
                </c:pt>
                <c:pt idx="1461">
                  <c:v>297</c:v>
                </c:pt>
                <c:pt idx="1462">
                  <c:v>6</c:v>
                </c:pt>
                <c:pt idx="1463">
                  <c:v>9</c:v>
                </c:pt>
                <c:pt idx="1464">
                  <c:v>46</c:v>
                </c:pt>
                <c:pt idx="1465">
                  <c:v>62</c:v>
                </c:pt>
                <c:pt idx="1466">
                  <c:v>125</c:v>
                </c:pt>
                <c:pt idx="1467">
                  <c:v>523</c:v>
                </c:pt>
                <c:pt idx="1468">
                  <c:v>255</c:v>
                </c:pt>
                <c:pt idx="1469">
                  <c:v>65</c:v>
                </c:pt>
                <c:pt idx="1470">
                  <c:v>25</c:v>
                </c:pt>
                <c:pt idx="1471">
                  <c:v>40</c:v>
                </c:pt>
                <c:pt idx="1472">
                  <c:v>181</c:v>
                </c:pt>
                <c:pt idx="1473">
                  <c:v>44</c:v>
                </c:pt>
                <c:pt idx="1474">
                  <c:v>392</c:v>
                </c:pt>
                <c:pt idx="1475">
                  <c:v>17</c:v>
                </c:pt>
                <c:pt idx="1476">
                  <c:v>136</c:v>
                </c:pt>
                <c:pt idx="1477">
                  <c:v>78</c:v>
                </c:pt>
                <c:pt idx="1478">
                  <c:v>92</c:v>
                </c:pt>
                <c:pt idx="1479">
                  <c:v>479</c:v>
                </c:pt>
                <c:pt idx="1480">
                  <c:v>182</c:v>
                </c:pt>
                <c:pt idx="1481">
                  <c:v>6</c:v>
                </c:pt>
                <c:pt idx="1482">
                  <c:v>129</c:v>
                </c:pt>
                <c:pt idx="1483">
                  <c:v>248</c:v>
                </c:pt>
                <c:pt idx="1484">
                  <c:v>61</c:v>
                </c:pt>
                <c:pt idx="1485">
                  <c:v>80</c:v>
                </c:pt>
                <c:pt idx="1486">
                  <c:v>36</c:v>
                </c:pt>
                <c:pt idx="1487">
                  <c:v>61</c:v>
                </c:pt>
                <c:pt idx="1488">
                  <c:v>110</c:v>
                </c:pt>
                <c:pt idx="1489">
                  <c:v>97</c:v>
                </c:pt>
                <c:pt idx="1490">
                  <c:v>181</c:v>
                </c:pt>
                <c:pt idx="1491">
                  <c:v>498</c:v>
                </c:pt>
                <c:pt idx="1492">
                  <c:v>85</c:v>
                </c:pt>
                <c:pt idx="1493">
                  <c:v>16</c:v>
                </c:pt>
                <c:pt idx="1494">
                  <c:v>5</c:v>
                </c:pt>
                <c:pt idx="1495">
                  <c:v>112</c:v>
                </c:pt>
                <c:pt idx="1496">
                  <c:v>88</c:v>
                </c:pt>
                <c:pt idx="1497">
                  <c:v>234</c:v>
                </c:pt>
                <c:pt idx="1498">
                  <c:v>453</c:v>
                </c:pt>
                <c:pt idx="1499">
                  <c:v>69</c:v>
                </c:pt>
                <c:pt idx="1500">
                  <c:v>84</c:v>
                </c:pt>
                <c:pt idx="1501">
                  <c:v>54</c:v>
                </c:pt>
                <c:pt idx="1502">
                  <c:v>124</c:v>
                </c:pt>
                <c:pt idx="1503">
                  <c:v>248</c:v>
                </c:pt>
                <c:pt idx="1504">
                  <c:v>184</c:v>
                </c:pt>
                <c:pt idx="1505">
                  <c:v>43</c:v>
                </c:pt>
                <c:pt idx="1506">
                  <c:v>210</c:v>
                </c:pt>
                <c:pt idx="1507">
                  <c:v>202</c:v>
                </c:pt>
                <c:pt idx="1508">
                  <c:v>72</c:v>
                </c:pt>
                <c:pt idx="1509">
                  <c:v>84</c:v>
                </c:pt>
                <c:pt idx="1510">
                  <c:v>637</c:v>
                </c:pt>
                <c:pt idx="1511">
                  <c:v>7</c:v>
                </c:pt>
                <c:pt idx="1512">
                  <c:v>205</c:v>
                </c:pt>
                <c:pt idx="1513">
                  <c:v>569</c:v>
                </c:pt>
                <c:pt idx="1514">
                  <c:v>159</c:v>
                </c:pt>
                <c:pt idx="1515">
                  <c:v>227</c:v>
                </c:pt>
                <c:pt idx="1516">
                  <c:v>7</c:v>
                </c:pt>
                <c:pt idx="1517">
                  <c:v>288</c:v>
                </c:pt>
                <c:pt idx="1518">
                  <c:v>105</c:v>
                </c:pt>
                <c:pt idx="1519">
                  <c:v>182</c:v>
                </c:pt>
                <c:pt idx="1520">
                  <c:v>255</c:v>
                </c:pt>
                <c:pt idx="1521">
                  <c:v>40</c:v>
                </c:pt>
                <c:pt idx="1522">
                  <c:v>166</c:v>
                </c:pt>
                <c:pt idx="1523">
                  <c:v>95</c:v>
                </c:pt>
                <c:pt idx="1524">
                  <c:v>82</c:v>
                </c:pt>
                <c:pt idx="1525">
                  <c:v>9</c:v>
                </c:pt>
                <c:pt idx="1526">
                  <c:v>42</c:v>
                </c:pt>
                <c:pt idx="1527">
                  <c:v>72</c:v>
                </c:pt>
                <c:pt idx="1528">
                  <c:v>77</c:v>
                </c:pt>
                <c:pt idx="1529">
                  <c:v>324</c:v>
                </c:pt>
                <c:pt idx="1530">
                  <c:v>106</c:v>
                </c:pt>
                <c:pt idx="1531">
                  <c:v>276</c:v>
                </c:pt>
                <c:pt idx="1532">
                  <c:v>205</c:v>
                </c:pt>
                <c:pt idx="1533">
                  <c:v>113</c:v>
                </c:pt>
                <c:pt idx="1534">
                  <c:v>128</c:v>
                </c:pt>
                <c:pt idx="1535">
                  <c:v>10</c:v>
                </c:pt>
                <c:pt idx="1536">
                  <c:v>165</c:v>
                </c:pt>
                <c:pt idx="1537">
                  <c:v>116</c:v>
                </c:pt>
                <c:pt idx="1538">
                  <c:v>257</c:v>
                </c:pt>
                <c:pt idx="1539">
                  <c:v>247</c:v>
                </c:pt>
                <c:pt idx="1540">
                  <c:v>378</c:v>
                </c:pt>
                <c:pt idx="1541">
                  <c:v>163</c:v>
                </c:pt>
                <c:pt idx="1542">
                  <c:v>8</c:v>
                </c:pt>
                <c:pt idx="1543">
                  <c:v>211</c:v>
                </c:pt>
                <c:pt idx="1544">
                  <c:v>29</c:v>
                </c:pt>
                <c:pt idx="1545">
                  <c:v>29</c:v>
                </c:pt>
                <c:pt idx="1546">
                  <c:v>46</c:v>
                </c:pt>
                <c:pt idx="1547">
                  <c:v>121</c:v>
                </c:pt>
                <c:pt idx="1548">
                  <c:v>65</c:v>
                </c:pt>
                <c:pt idx="1549">
                  <c:v>4</c:v>
                </c:pt>
                <c:pt idx="1550">
                  <c:v>413</c:v>
                </c:pt>
                <c:pt idx="1551">
                  <c:v>51</c:v>
                </c:pt>
                <c:pt idx="1552">
                  <c:v>36</c:v>
                </c:pt>
                <c:pt idx="1553">
                  <c:v>23</c:v>
                </c:pt>
                <c:pt idx="1554">
                  <c:v>19</c:v>
                </c:pt>
                <c:pt idx="1555">
                  <c:v>1063</c:v>
                </c:pt>
                <c:pt idx="1556">
                  <c:v>52</c:v>
                </c:pt>
                <c:pt idx="1557">
                  <c:v>363</c:v>
                </c:pt>
                <c:pt idx="1558">
                  <c:v>63</c:v>
                </c:pt>
                <c:pt idx="1559">
                  <c:v>194</c:v>
                </c:pt>
                <c:pt idx="1560">
                  <c:v>108</c:v>
                </c:pt>
                <c:pt idx="1561">
                  <c:v>75</c:v>
                </c:pt>
                <c:pt idx="1562">
                  <c:v>214</c:v>
                </c:pt>
                <c:pt idx="1563">
                  <c:v>6</c:v>
                </c:pt>
                <c:pt idx="1564">
                  <c:v>45</c:v>
                </c:pt>
                <c:pt idx="1565">
                  <c:v>52</c:v>
                </c:pt>
                <c:pt idx="1566">
                  <c:v>138</c:v>
                </c:pt>
                <c:pt idx="1567">
                  <c:v>210</c:v>
                </c:pt>
                <c:pt idx="1568">
                  <c:v>171</c:v>
                </c:pt>
                <c:pt idx="1569">
                  <c:v>97</c:v>
                </c:pt>
                <c:pt idx="1570">
                  <c:v>43</c:v>
                </c:pt>
                <c:pt idx="1571">
                  <c:v>540</c:v>
                </c:pt>
                <c:pt idx="1572">
                  <c:v>158</c:v>
                </c:pt>
                <c:pt idx="1573">
                  <c:v>105</c:v>
                </c:pt>
                <c:pt idx="1574">
                  <c:v>16</c:v>
                </c:pt>
                <c:pt idx="1575">
                  <c:v>985</c:v>
                </c:pt>
                <c:pt idx="1576">
                  <c:v>60</c:v>
                </c:pt>
                <c:pt idx="1577">
                  <c:v>224</c:v>
                </c:pt>
                <c:pt idx="1578">
                  <c:v>17</c:v>
                </c:pt>
                <c:pt idx="1579">
                  <c:v>139</c:v>
                </c:pt>
                <c:pt idx="1580">
                  <c:v>8</c:v>
                </c:pt>
                <c:pt idx="1581">
                  <c:v>22</c:v>
                </c:pt>
                <c:pt idx="1582">
                  <c:v>22</c:v>
                </c:pt>
                <c:pt idx="1583">
                  <c:v>177</c:v>
                </c:pt>
                <c:pt idx="1584">
                  <c:v>45</c:v>
                </c:pt>
                <c:pt idx="1585">
                  <c:v>173</c:v>
                </c:pt>
                <c:pt idx="1586">
                  <c:v>18</c:v>
                </c:pt>
                <c:pt idx="1587">
                  <c:v>46</c:v>
                </c:pt>
                <c:pt idx="1588">
                  <c:v>56</c:v>
                </c:pt>
                <c:pt idx="1589">
                  <c:v>142</c:v>
                </c:pt>
                <c:pt idx="1590">
                  <c:v>68</c:v>
                </c:pt>
                <c:pt idx="1591">
                  <c:v>125</c:v>
                </c:pt>
                <c:pt idx="1592">
                  <c:v>108</c:v>
                </c:pt>
                <c:pt idx="1593">
                  <c:v>85</c:v>
                </c:pt>
                <c:pt idx="1594">
                  <c:v>96</c:v>
                </c:pt>
                <c:pt idx="1595">
                  <c:v>24</c:v>
                </c:pt>
                <c:pt idx="1596">
                  <c:v>67</c:v>
                </c:pt>
                <c:pt idx="1597">
                  <c:v>172</c:v>
                </c:pt>
                <c:pt idx="1598">
                  <c:v>127</c:v>
                </c:pt>
                <c:pt idx="1599">
                  <c:v>453</c:v>
                </c:pt>
                <c:pt idx="1600">
                  <c:v>187</c:v>
                </c:pt>
                <c:pt idx="1601">
                  <c:v>72</c:v>
                </c:pt>
                <c:pt idx="1602">
                  <c:v>142</c:v>
                </c:pt>
                <c:pt idx="1603">
                  <c:v>159</c:v>
                </c:pt>
                <c:pt idx="1604">
                  <c:v>167</c:v>
                </c:pt>
                <c:pt idx="1605">
                  <c:v>366</c:v>
                </c:pt>
                <c:pt idx="1606">
                  <c:v>143</c:v>
                </c:pt>
                <c:pt idx="1607">
                  <c:v>150</c:v>
                </c:pt>
                <c:pt idx="1608">
                  <c:v>56</c:v>
                </c:pt>
                <c:pt idx="1609">
                  <c:v>101</c:v>
                </c:pt>
                <c:pt idx="1610">
                  <c:v>667</c:v>
                </c:pt>
                <c:pt idx="1611">
                  <c:v>311</c:v>
                </c:pt>
                <c:pt idx="1612">
                  <c:v>51</c:v>
                </c:pt>
                <c:pt idx="1613">
                  <c:v>425</c:v>
                </c:pt>
                <c:pt idx="1614">
                  <c:v>416</c:v>
                </c:pt>
                <c:pt idx="1615">
                  <c:v>212</c:v>
                </c:pt>
                <c:pt idx="1616">
                  <c:v>33</c:v>
                </c:pt>
                <c:pt idx="1617">
                  <c:v>56</c:v>
                </c:pt>
                <c:pt idx="1618">
                  <c:v>189</c:v>
                </c:pt>
                <c:pt idx="1619">
                  <c:v>89</c:v>
                </c:pt>
                <c:pt idx="1620">
                  <c:v>160</c:v>
                </c:pt>
                <c:pt idx="1621">
                  <c:v>447</c:v>
                </c:pt>
                <c:pt idx="1622">
                  <c:v>19</c:v>
                </c:pt>
                <c:pt idx="1623">
                  <c:v>50</c:v>
                </c:pt>
                <c:pt idx="1624">
                  <c:v>103</c:v>
                </c:pt>
                <c:pt idx="1625">
                  <c:v>67</c:v>
                </c:pt>
                <c:pt idx="1626">
                  <c:v>210</c:v>
                </c:pt>
                <c:pt idx="1627">
                  <c:v>246</c:v>
                </c:pt>
                <c:pt idx="1628">
                  <c:v>16</c:v>
                </c:pt>
                <c:pt idx="1629">
                  <c:v>15</c:v>
                </c:pt>
                <c:pt idx="1630">
                  <c:v>46</c:v>
                </c:pt>
                <c:pt idx="1631">
                  <c:v>320</c:v>
                </c:pt>
                <c:pt idx="1632">
                  <c:v>101</c:v>
                </c:pt>
                <c:pt idx="1633">
                  <c:v>90</c:v>
                </c:pt>
                <c:pt idx="1634">
                  <c:v>99</c:v>
                </c:pt>
                <c:pt idx="1635">
                  <c:v>288</c:v>
                </c:pt>
                <c:pt idx="1636">
                  <c:v>109</c:v>
                </c:pt>
                <c:pt idx="1637">
                  <c:v>86</c:v>
                </c:pt>
                <c:pt idx="1638">
                  <c:v>109</c:v>
                </c:pt>
                <c:pt idx="1639">
                  <c:v>57</c:v>
                </c:pt>
                <c:pt idx="1640">
                  <c:v>111</c:v>
                </c:pt>
                <c:pt idx="1641">
                  <c:v>14</c:v>
                </c:pt>
                <c:pt idx="1642">
                  <c:v>378</c:v>
                </c:pt>
                <c:pt idx="1643">
                  <c:v>48</c:v>
                </c:pt>
                <c:pt idx="1644">
                  <c:v>8</c:v>
                </c:pt>
                <c:pt idx="1645">
                  <c:v>119</c:v>
                </c:pt>
                <c:pt idx="1646">
                  <c:v>119</c:v>
                </c:pt>
                <c:pt idx="1647">
                  <c:v>139</c:v>
                </c:pt>
                <c:pt idx="1648">
                  <c:v>50</c:v>
                </c:pt>
                <c:pt idx="1649">
                  <c:v>65</c:v>
                </c:pt>
                <c:pt idx="1650">
                  <c:v>110</c:v>
                </c:pt>
                <c:pt idx="1651">
                  <c:v>6</c:v>
                </c:pt>
                <c:pt idx="1652">
                  <c:v>78</c:v>
                </c:pt>
                <c:pt idx="1653">
                  <c:v>144</c:v>
                </c:pt>
                <c:pt idx="1654">
                  <c:v>136</c:v>
                </c:pt>
                <c:pt idx="1655">
                  <c:v>226</c:v>
                </c:pt>
                <c:pt idx="1656">
                  <c:v>265</c:v>
                </c:pt>
                <c:pt idx="1657">
                  <c:v>5</c:v>
                </c:pt>
                <c:pt idx="1658">
                  <c:v>158</c:v>
                </c:pt>
                <c:pt idx="1659">
                  <c:v>22</c:v>
                </c:pt>
                <c:pt idx="1660">
                  <c:v>112</c:v>
                </c:pt>
                <c:pt idx="1661">
                  <c:v>587</c:v>
                </c:pt>
                <c:pt idx="1662">
                  <c:v>76</c:v>
                </c:pt>
                <c:pt idx="1663">
                  <c:v>59</c:v>
                </c:pt>
                <c:pt idx="1664">
                  <c:v>243</c:v>
                </c:pt>
                <c:pt idx="1665">
                  <c:v>49</c:v>
                </c:pt>
                <c:pt idx="1666">
                  <c:v>238</c:v>
                </c:pt>
                <c:pt idx="1667">
                  <c:v>216</c:v>
                </c:pt>
                <c:pt idx="1668">
                  <c:v>82</c:v>
                </c:pt>
                <c:pt idx="1669">
                  <c:v>70</c:v>
                </c:pt>
                <c:pt idx="1670">
                  <c:v>691</c:v>
                </c:pt>
                <c:pt idx="1671">
                  <c:v>570</c:v>
                </c:pt>
                <c:pt idx="1672">
                  <c:v>44</c:v>
                </c:pt>
                <c:pt idx="1673">
                  <c:v>162</c:v>
                </c:pt>
                <c:pt idx="1674">
                  <c:v>35</c:v>
                </c:pt>
                <c:pt idx="1675">
                  <c:v>492</c:v>
                </c:pt>
                <c:pt idx="1676">
                  <c:v>119</c:v>
                </c:pt>
                <c:pt idx="1677">
                  <c:v>49</c:v>
                </c:pt>
                <c:pt idx="1678">
                  <c:v>11</c:v>
                </c:pt>
                <c:pt idx="1679">
                  <c:v>439</c:v>
                </c:pt>
                <c:pt idx="1680">
                  <c:v>61</c:v>
                </c:pt>
                <c:pt idx="1681">
                  <c:v>118</c:v>
                </c:pt>
                <c:pt idx="1682">
                  <c:v>562</c:v>
                </c:pt>
                <c:pt idx="1683">
                  <c:v>132</c:v>
                </c:pt>
                <c:pt idx="1684">
                  <c:v>87</c:v>
                </c:pt>
                <c:pt idx="1685">
                  <c:v>88</c:v>
                </c:pt>
                <c:pt idx="1686">
                  <c:v>193</c:v>
                </c:pt>
                <c:pt idx="1687">
                  <c:v>39</c:v>
                </c:pt>
                <c:pt idx="1688">
                  <c:v>909</c:v>
                </c:pt>
                <c:pt idx="1689">
                  <c:v>88</c:v>
                </c:pt>
                <c:pt idx="1690">
                  <c:v>86</c:v>
                </c:pt>
                <c:pt idx="1691">
                  <c:v>548</c:v>
                </c:pt>
                <c:pt idx="1692">
                  <c:v>70</c:v>
                </c:pt>
                <c:pt idx="1693">
                  <c:v>633</c:v>
                </c:pt>
                <c:pt idx="1694">
                  <c:v>105</c:v>
                </c:pt>
                <c:pt idx="1695">
                  <c:v>100</c:v>
                </c:pt>
                <c:pt idx="1696">
                  <c:v>72</c:v>
                </c:pt>
                <c:pt idx="1697">
                  <c:v>161</c:v>
                </c:pt>
                <c:pt idx="1698">
                  <c:v>59</c:v>
                </c:pt>
                <c:pt idx="1699">
                  <c:v>70</c:v>
                </c:pt>
                <c:pt idx="1700">
                  <c:v>228</c:v>
                </c:pt>
                <c:pt idx="1701">
                  <c:v>227</c:v>
                </c:pt>
                <c:pt idx="1702">
                  <c:v>76</c:v>
                </c:pt>
                <c:pt idx="1703">
                  <c:v>10</c:v>
                </c:pt>
                <c:pt idx="1704">
                  <c:v>36</c:v>
                </c:pt>
                <c:pt idx="1705">
                  <c:v>47</c:v>
                </c:pt>
                <c:pt idx="1706">
                  <c:v>218</c:v>
                </c:pt>
                <c:pt idx="1707">
                  <c:v>222</c:v>
                </c:pt>
                <c:pt idx="1708">
                  <c:v>210</c:v>
                </c:pt>
                <c:pt idx="1709">
                  <c:v>80</c:v>
                </c:pt>
                <c:pt idx="1710">
                  <c:v>150</c:v>
                </c:pt>
                <c:pt idx="1711">
                  <c:v>173</c:v>
                </c:pt>
                <c:pt idx="1712">
                  <c:v>209</c:v>
                </c:pt>
                <c:pt idx="1713">
                  <c:v>204</c:v>
                </c:pt>
                <c:pt idx="1714">
                  <c:v>37</c:v>
                </c:pt>
                <c:pt idx="1715">
                  <c:v>420</c:v>
                </c:pt>
                <c:pt idx="1716">
                  <c:v>69</c:v>
                </c:pt>
                <c:pt idx="1717">
                  <c:v>135</c:v>
                </c:pt>
                <c:pt idx="1718">
                  <c:v>23</c:v>
                </c:pt>
                <c:pt idx="1719">
                  <c:v>231</c:v>
                </c:pt>
                <c:pt idx="1720">
                  <c:v>21</c:v>
                </c:pt>
                <c:pt idx="1721">
                  <c:v>134</c:v>
                </c:pt>
                <c:pt idx="1722">
                  <c:v>158</c:v>
                </c:pt>
                <c:pt idx="1723">
                  <c:v>189</c:v>
                </c:pt>
                <c:pt idx="1724">
                  <c:v>35</c:v>
                </c:pt>
                <c:pt idx="1725">
                  <c:v>91</c:v>
                </c:pt>
                <c:pt idx="1726">
                  <c:v>18</c:v>
                </c:pt>
                <c:pt idx="1727">
                  <c:v>454</c:v>
                </c:pt>
                <c:pt idx="1728">
                  <c:v>25</c:v>
                </c:pt>
                <c:pt idx="1729">
                  <c:v>1186</c:v>
                </c:pt>
                <c:pt idx="1730">
                  <c:v>130</c:v>
                </c:pt>
                <c:pt idx="1731">
                  <c:v>40</c:v>
                </c:pt>
                <c:pt idx="1732">
                  <c:v>98</c:v>
                </c:pt>
                <c:pt idx="1733">
                  <c:v>220</c:v>
                </c:pt>
                <c:pt idx="1734">
                  <c:v>133</c:v>
                </c:pt>
                <c:pt idx="1735">
                  <c:v>58</c:v>
                </c:pt>
                <c:pt idx="1736">
                  <c:v>16</c:v>
                </c:pt>
                <c:pt idx="1737">
                  <c:v>11</c:v>
                </c:pt>
                <c:pt idx="1738">
                  <c:v>71</c:v>
                </c:pt>
                <c:pt idx="1739">
                  <c:v>237</c:v>
                </c:pt>
                <c:pt idx="1740">
                  <c:v>37</c:v>
                </c:pt>
                <c:pt idx="1741">
                  <c:v>210</c:v>
                </c:pt>
                <c:pt idx="1742">
                  <c:v>24</c:v>
                </c:pt>
                <c:pt idx="1743">
                  <c:v>38</c:v>
                </c:pt>
                <c:pt idx="1744">
                  <c:v>29</c:v>
                </c:pt>
                <c:pt idx="1745">
                  <c:v>26</c:v>
                </c:pt>
                <c:pt idx="1746">
                  <c:v>81</c:v>
                </c:pt>
                <c:pt idx="1747">
                  <c:v>91</c:v>
                </c:pt>
                <c:pt idx="1748">
                  <c:v>179</c:v>
                </c:pt>
                <c:pt idx="1749">
                  <c:v>7</c:v>
                </c:pt>
                <c:pt idx="1750">
                  <c:v>10</c:v>
                </c:pt>
                <c:pt idx="1751">
                  <c:v>17</c:v>
                </c:pt>
                <c:pt idx="1752">
                  <c:v>487</c:v>
                </c:pt>
                <c:pt idx="1753">
                  <c:v>54</c:v>
                </c:pt>
                <c:pt idx="1754">
                  <c:v>112</c:v>
                </c:pt>
                <c:pt idx="1755">
                  <c:v>182</c:v>
                </c:pt>
                <c:pt idx="1756">
                  <c:v>100</c:v>
                </c:pt>
                <c:pt idx="1757">
                  <c:v>237</c:v>
                </c:pt>
                <c:pt idx="1758">
                  <c:v>107</c:v>
                </c:pt>
                <c:pt idx="1759">
                  <c:v>230</c:v>
                </c:pt>
                <c:pt idx="1760">
                  <c:v>104</c:v>
                </c:pt>
                <c:pt idx="1761">
                  <c:v>247</c:v>
                </c:pt>
                <c:pt idx="1762">
                  <c:v>113</c:v>
                </c:pt>
                <c:pt idx="1763">
                  <c:v>66</c:v>
                </c:pt>
                <c:pt idx="1764">
                  <c:v>50</c:v>
                </c:pt>
                <c:pt idx="1765">
                  <c:v>85</c:v>
                </c:pt>
                <c:pt idx="1766">
                  <c:v>36</c:v>
                </c:pt>
                <c:pt idx="1767">
                  <c:v>126</c:v>
                </c:pt>
                <c:pt idx="1768">
                  <c:v>57</c:v>
                </c:pt>
                <c:pt idx="1769">
                  <c:v>32</c:v>
                </c:pt>
                <c:pt idx="1770">
                  <c:v>247</c:v>
                </c:pt>
                <c:pt idx="1771">
                  <c:v>410</c:v>
                </c:pt>
                <c:pt idx="1772">
                  <c:v>71</c:v>
                </c:pt>
                <c:pt idx="1773">
                  <c:v>128</c:v>
                </c:pt>
                <c:pt idx="1774">
                  <c:v>264</c:v>
                </c:pt>
                <c:pt idx="1775">
                  <c:v>47</c:v>
                </c:pt>
                <c:pt idx="1776">
                  <c:v>164</c:v>
                </c:pt>
                <c:pt idx="1777">
                  <c:v>65</c:v>
                </c:pt>
                <c:pt idx="1778">
                  <c:v>159</c:v>
                </c:pt>
                <c:pt idx="1779">
                  <c:v>22</c:v>
                </c:pt>
                <c:pt idx="1780">
                  <c:v>11</c:v>
                </c:pt>
                <c:pt idx="1781">
                  <c:v>166</c:v>
                </c:pt>
                <c:pt idx="1782">
                  <c:v>113</c:v>
                </c:pt>
                <c:pt idx="1783">
                  <c:v>11</c:v>
                </c:pt>
                <c:pt idx="1784">
                  <c:v>277</c:v>
                </c:pt>
                <c:pt idx="1785">
                  <c:v>29</c:v>
                </c:pt>
                <c:pt idx="1786">
                  <c:v>200</c:v>
                </c:pt>
                <c:pt idx="1787">
                  <c:v>68</c:v>
                </c:pt>
                <c:pt idx="1788">
                  <c:v>151</c:v>
                </c:pt>
                <c:pt idx="1789">
                  <c:v>220</c:v>
                </c:pt>
                <c:pt idx="1790">
                  <c:v>33</c:v>
                </c:pt>
                <c:pt idx="1791">
                  <c:v>33</c:v>
                </c:pt>
                <c:pt idx="1792">
                  <c:v>208</c:v>
                </c:pt>
                <c:pt idx="1793">
                  <c:v>50</c:v>
                </c:pt>
                <c:pt idx="1794">
                  <c:v>5</c:v>
                </c:pt>
                <c:pt idx="1795">
                  <c:v>200</c:v>
                </c:pt>
                <c:pt idx="1796">
                  <c:v>153</c:v>
                </c:pt>
                <c:pt idx="1797">
                  <c:v>634</c:v>
                </c:pt>
                <c:pt idx="1798">
                  <c:v>178</c:v>
                </c:pt>
                <c:pt idx="1799">
                  <c:v>192</c:v>
                </c:pt>
                <c:pt idx="1800">
                  <c:v>12</c:v>
                </c:pt>
                <c:pt idx="1801">
                  <c:v>370</c:v>
                </c:pt>
                <c:pt idx="1802">
                  <c:v>174</c:v>
                </c:pt>
                <c:pt idx="1803">
                  <c:v>161</c:v>
                </c:pt>
                <c:pt idx="1804">
                  <c:v>54</c:v>
                </c:pt>
                <c:pt idx="1805">
                  <c:v>157</c:v>
                </c:pt>
                <c:pt idx="1806">
                  <c:v>156</c:v>
                </c:pt>
                <c:pt idx="1807">
                  <c:v>123</c:v>
                </c:pt>
                <c:pt idx="1808">
                  <c:v>128</c:v>
                </c:pt>
                <c:pt idx="1809">
                  <c:v>167</c:v>
                </c:pt>
                <c:pt idx="1810">
                  <c:v>26</c:v>
                </c:pt>
                <c:pt idx="1811">
                  <c:v>547</c:v>
                </c:pt>
                <c:pt idx="1812">
                  <c:v>57</c:v>
                </c:pt>
                <c:pt idx="1813">
                  <c:v>227</c:v>
                </c:pt>
                <c:pt idx="1814">
                  <c:v>223</c:v>
                </c:pt>
                <c:pt idx="1815">
                  <c:v>145</c:v>
                </c:pt>
                <c:pt idx="1816">
                  <c:v>501</c:v>
                </c:pt>
                <c:pt idx="1817">
                  <c:v>111</c:v>
                </c:pt>
                <c:pt idx="1818">
                  <c:v>11</c:v>
                </c:pt>
                <c:pt idx="1819">
                  <c:v>77</c:v>
                </c:pt>
                <c:pt idx="1820">
                  <c:v>182</c:v>
                </c:pt>
                <c:pt idx="1821">
                  <c:v>528</c:v>
                </c:pt>
                <c:pt idx="1822">
                  <c:v>66</c:v>
                </c:pt>
                <c:pt idx="1823">
                  <c:v>180</c:v>
                </c:pt>
                <c:pt idx="1824">
                  <c:v>6</c:v>
                </c:pt>
                <c:pt idx="1825">
                  <c:v>140</c:v>
                </c:pt>
                <c:pt idx="1826">
                  <c:v>33</c:v>
                </c:pt>
                <c:pt idx="1827">
                  <c:v>118</c:v>
                </c:pt>
                <c:pt idx="1828">
                  <c:v>205</c:v>
                </c:pt>
                <c:pt idx="1829">
                  <c:v>96</c:v>
                </c:pt>
                <c:pt idx="1830">
                  <c:v>222</c:v>
                </c:pt>
                <c:pt idx="1831">
                  <c:v>33</c:v>
                </c:pt>
                <c:pt idx="1832">
                  <c:v>349</c:v>
                </c:pt>
                <c:pt idx="1833">
                  <c:v>25</c:v>
                </c:pt>
                <c:pt idx="1834">
                  <c:v>541</c:v>
                </c:pt>
                <c:pt idx="1835">
                  <c:v>618</c:v>
                </c:pt>
                <c:pt idx="1836">
                  <c:v>14</c:v>
                </c:pt>
                <c:pt idx="1837">
                  <c:v>8</c:v>
                </c:pt>
                <c:pt idx="1838">
                  <c:v>140</c:v>
                </c:pt>
                <c:pt idx="1839">
                  <c:v>22</c:v>
                </c:pt>
                <c:pt idx="1840">
                  <c:v>107</c:v>
                </c:pt>
                <c:pt idx="1841">
                  <c:v>151</c:v>
                </c:pt>
                <c:pt idx="1842">
                  <c:v>245</c:v>
                </c:pt>
                <c:pt idx="1843">
                  <c:v>16</c:v>
                </c:pt>
                <c:pt idx="1844">
                  <c:v>495</c:v>
                </c:pt>
                <c:pt idx="1845">
                  <c:v>159</c:v>
                </c:pt>
                <c:pt idx="1846">
                  <c:v>115</c:v>
                </c:pt>
                <c:pt idx="1847">
                  <c:v>735</c:v>
                </c:pt>
                <c:pt idx="1848">
                  <c:v>29</c:v>
                </c:pt>
                <c:pt idx="1849">
                  <c:v>26</c:v>
                </c:pt>
                <c:pt idx="1850">
                  <c:v>114</c:v>
                </c:pt>
                <c:pt idx="1851">
                  <c:v>33</c:v>
                </c:pt>
                <c:pt idx="1852">
                  <c:v>88</c:v>
                </c:pt>
                <c:pt idx="1853">
                  <c:v>33</c:v>
                </c:pt>
                <c:pt idx="1854">
                  <c:v>23</c:v>
                </c:pt>
                <c:pt idx="1855">
                  <c:v>157</c:v>
                </c:pt>
                <c:pt idx="1856">
                  <c:v>85</c:v>
                </c:pt>
                <c:pt idx="1857">
                  <c:v>735</c:v>
                </c:pt>
                <c:pt idx="1858">
                  <c:v>9</c:v>
                </c:pt>
                <c:pt idx="1859">
                  <c:v>192</c:v>
                </c:pt>
                <c:pt idx="1860">
                  <c:v>476</c:v>
                </c:pt>
                <c:pt idx="1861">
                  <c:v>49</c:v>
                </c:pt>
                <c:pt idx="1862">
                  <c:v>166</c:v>
                </c:pt>
                <c:pt idx="1863">
                  <c:v>693</c:v>
                </c:pt>
                <c:pt idx="1864">
                  <c:v>65</c:v>
                </c:pt>
                <c:pt idx="1865">
                  <c:v>25</c:v>
                </c:pt>
                <c:pt idx="1866">
                  <c:v>86</c:v>
                </c:pt>
                <c:pt idx="1867">
                  <c:v>133</c:v>
                </c:pt>
                <c:pt idx="1868">
                  <c:v>121</c:v>
                </c:pt>
                <c:pt idx="1869">
                  <c:v>22</c:v>
                </c:pt>
                <c:pt idx="1870">
                  <c:v>88</c:v>
                </c:pt>
                <c:pt idx="1871">
                  <c:v>19</c:v>
                </c:pt>
                <c:pt idx="1872">
                  <c:v>39</c:v>
                </c:pt>
                <c:pt idx="1873">
                  <c:v>118</c:v>
                </c:pt>
                <c:pt idx="1874">
                  <c:v>80</c:v>
                </c:pt>
                <c:pt idx="1875">
                  <c:v>217</c:v>
                </c:pt>
                <c:pt idx="1876">
                  <c:v>182</c:v>
                </c:pt>
                <c:pt idx="1877">
                  <c:v>35</c:v>
                </c:pt>
                <c:pt idx="1878">
                  <c:v>141</c:v>
                </c:pt>
                <c:pt idx="1879">
                  <c:v>109</c:v>
                </c:pt>
                <c:pt idx="1880">
                  <c:v>640</c:v>
                </c:pt>
                <c:pt idx="1881">
                  <c:v>36</c:v>
                </c:pt>
                <c:pt idx="1882">
                  <c:v>155</c:v>
                </c:pt>
                <c:pt idx="1883">
                  <c:v>443</c:v>
                </c:pt>
                <c:pt idx="1884">
                  <c:v>19</c:v>
                </c:pt>
                <c:pt idx="1885">
                  <c:v>734</c:v>
                </c:pt>
                <c:pt idx="1886">
                  <c:v>196</c:v>
                </c:pt>
                <c:pt idx="1887">
                  <c:v>71</c:v>
                </c:pt>
                <c:pt idx="1888">
                  <c:v>232</c:v>
                </c:pt>
                <c:pt idx="1889">
                  <c:v>63</c:v>
                </c:pt>
                <c:pt idx="1890">
                  <c:v>187</c:v>
                </c:pt>
                <c:pt idx="1891">
                  <c:v>84</c:v>
                </c:pt>
                <c:pt idx="1892">
                  <c:v>15</c:v>
                </c:pt>
                <c:pt idx="1893">
                  <c:v>121</c:v>
                </c:pt>
                <c:pt idx="1894">
                  <c:v>187</c:v>
                </c:pt>
                <c:pt idx="1895">
                  <c:v>163</c:v>
                </c:pt>
                <c:pt idx="1896">
                  <c:v>230</c:v>
                </c:pt>
                <c:pt idx="1897">
                  <c:v>208</c:v>
                </c:pt>
                <c:pt idx="1898">
                  <c:v>23</c:v>
                </c:pt>
                <c:pt idx="1899">
                  <c:v>297</c:v>
                </c:pt>
                <c:pt idx="1900">
                  <c:v>191</c:v>
                </c:pt>
                <c:pt idx="1901">
                  <c:v>79</c:v>
                </c:pt>
                <c:pt idx="1902">
                  <c:v>179</c:v>
                </c:pt>
                <c:pt idx="1903">
                  <c:v>64</c:v>
                </c:pt>
                <c:pt idx="1904">
                  <c:v>114</c:v>
                </c:pt>
                <c:pt idx="1905">
                  <c:v>21</c:v>
                </c:pt>
                <c:pt idx="1906">
                  <c:v>54</c:v>
                </c:pt>
                <c:pt idx="1907">
                  <c:v>46</c:v>
                </c:pt>
                <c:pt idx="1908">
                  <c:v>206</c:v>
                </c:pt>
                <c:pt idx="1909">
                  <c:v>64</c:v>
                </c:pt>
                <c:pt idx="1910">
                  <c:v>75</c:v>
                </c:pt>
                <c:pt idx="1911">
                  <c:v>215</c:v>
                </c:pt>
                <c:pt idx="1912">
                  <c:v>220</c:v>
                </c:pt>
                <c:pt idx="1913">
                  <c:v>141</c:v>
                </c:pt>
                <c:pt idx="1914">
                  <c:v>76</c:v>
                </c:pt>
                <c:pt idx="1915">
                  <c:v>76</c:v>
                </c:pt>
                <c:pt idx="1916">
                  <c:v>130</c:v>
                </c:pt>
                <c:pt idx="1917">
                  <c:v>179</c:v>
                </c:pt>
                <c:pt idx="1918">
                  <c:v>143</c:v>
                </c:pt>
                <c:pt idx="1919">
                  <c:v>42</c:v>
                </c:pt>
                <c:pt idx="1920">
                  <c:v>202</c:v>
                </c:pt>
                <c:pt idx="1921">
                  <c:v>115</c:v>
                </c:pt>
                <c:pt idx="1922">
                  <c:v>184</c:v>
                </c:pt>
                <c:pt idx="1923">
                  <c:v>155</c:v>
                </c:pt>
                <c:pt idx="1924">
                  <c:v>169</c:v>
                </c:pt>
                <c:pt idx="1925">
                  <c:v>38</c:v>
                </c:pt>
                <c:pt idx="1926">
                  <c:v>33</c:v>
                </c:pt>
                <c:pt idx="1927">
                  <c:v>308</c:v>
                </c:pt>
                <c:pt idx="1928">
                  <c:v>456</c:v>
                </c:pt>
                <c:pt idx="1929">
                  <c:v>213</c:v>
                </c:pt>
                <c:pt idx="1930">
                  <c:v>36</c:v>
                </c:pt>
                <c:pt idx="1931">
                  <c:v>279</c:v>
                </c:pt>
                <c:pt idx="1932">
                  <c:v>73</c:v>
                </c:pt>
                <c:pt idx="1933">
                  <c:v>91</c:v>
                </c:pt>
                <c:pt idx="1934">
                  <c:v>142</c:v>
                </c:pt>
                <c:pt idx="1935">
                  <c:v>19</c:v>
                </c:pt>
                <c:pt idx="1936">
                  <c:v>347</c:v>
                </c:pt>
                <c:pt idx="1937">
                  <c:v>242</c:v>
                </c:pt>
                <c:pt idx="1938">
                  <c:v>13</c:v>
                </c:pt>
                <c:pt idx="1939">
                  <c:v>20</c:v>
                </c:pt>
                <c:pt idx="1940">
                  <c:v>124</c:v>
                </c:pt>
                <c:pt idx="1941">
                  <c:v>205</c:v>
                </c:pt>
                <c:pt idx="1942">
                  <c:v>8</c:v>
                </c:pt>
                <c:pt idx="1943">
                  <c:v>10</c:v>
                </c:pt>
                <c:pt idx="1944">
                  <c:v>347</c:v>
                </c:pt>
                <c:pt idx="1945">
                  <c:v>31</c:v>
                </c:pt>
                <c:pt idx="1946">
                  <c:v>32</c:v>
                </c:pt>
                <c:pt idx="1947">
                  <c:v>155</c:v>
                </c:pt>
                <c:pt idx="1948">
                  <c:v>236</c:v>
                </c:pt>
                <c:pt idx="1949">
                  <c:v>79</c:v>
                </c:pt>
                <c:pt idx="1950">
                  <c:v>290</c:v>
                </c:pt>
                <c:pt idx="1951">
                  <c:v>16</c:v>
                </c:pt>
                <c:pt idx="1952">
                  <c:v>88</c:v>
                </c:pt>
                <c:pt idx="1953">
                  <c:v>71</c:v>
                </c:pt>
                <c:pt idx="1954">
                  <c:v>240</c:v>
                </c:pt>
                <c:pt idx="1955">
                  <c:v>10</c:v>
                </c:pt>
                <c:pt idx="1956">
                  <c:v>119</c:v>
                </c:pt>
                <c:pt idx="1957">
                  <c:v>29</c:v>
                </c:pt>
                <c:pt idx="1958">
                  <c:v>88</c:v>
                </c:pt>
                <c:pt idx="1959">
                  <c:v>16</c:v>
                </c:pt>
                <c:pt idx="1960">
                  <c:v>30</c:v>
                </c:pt>
                <c:pt idx="1961">
                  <c:v>595</c:v>
                </c:pt>
                <c:pt idx="1962">
                  <c:v>80</c:v>
                </c:pt>
                <c:pt idx="1963">
                  <c:v>179</c:v>
                </c:pt>
                <c:pt idx="1964">
                  <c:v>5</c:v>
                </c:pt>
                <c:pt idx="1965">
                  <c:v>411</c:v>
                </c:pt>
                <c:pt idx="1966">
                  <c:v>87</c:v>
                </c:pt>
                <c:pt idx="1967">
                  <c:v>68</c:v>
                </c:pt>
                <c:pt idx="1968">
                  <c:v>46</c:v>
                </c:pt>
                <c:pt idx="1969">
                  <c:v>10</c:v>
                </c:pt>
                <c:pt idx="1970">
                  <c:v>149</c:v>
                </c:pt>
                <c:pt idx="1971">
                  <c:v>173</c:v>
                </c:pt>
                <c:pt idx="1972">
                  <c:v>61</c:v>
                </c:pt>
                <c:pt idx="1973">
                  <c:v>31</c:v>
                </c:pt>
                <c:pt idx="1974">
                  <c:v>233</c:v>
                </c:pt>
                <c:pt idx="1975">
                  <c:v>233</c:v>
                </c:pt>
                <c:pt idx="1976">
                  <c:v>89</c:v>
                </c:pt>
                <c:pt idx="1977">
                  <c:v>693</c:v>
                </c:pt>
                <c:pt idx="1978">
                  <c:v>193</c:v>
                </c:pt>
                <c:pt idx="1979">
                  <c:v>11</c:v>
                </c:pt>
                <c:pt idx="1980">
                  <c:v>170</c:v>
                </c:pt>
                <c:pt idx="1981">
                  <c:v>20</c:v>
                </c:pt>
                <c:pt idx="1982">
                  <c:v>140</c:v>
                </c:pt>
                <c:pt idx="1983">
                  <c:v>256</c:v>
                </c:pt>
                <c:pt idx="1984">
                  <c:v>37</c:v>
                </c:pt>
                <c:pt idx="1985">
                  <c:v>36</c:v>
                </c:pt>
                <c:pt idx="1986">
                  <c:v>717</c:v>
                </c:pt>
                <c:pt idx="1987">
                  <c:v>53</c:v>
                </c:pt>
                <c:pt idx="1988">
                  <c:v>135</c:v>
                </c:pt>
                <c:pt idx="1989">
                  <c:v>29</c:v>
                </c:pt>
                <c:pt idx="1990">
                  <c:v>28</c:v>
                </c:pt>
                <c:pt idx="1991">
                  <c:v>524</c:v>
                </c:pt>
                <c:pt idx="1992">
                  <c:v>97</c:v>
                </c:pt>
                <c:pt idx="1993">
                  <c:v>45</c:v>
                </c:pt>
                <c:pt idx="1994">
                  <c:v>162</c:v>
                </c:pt>
                <c:pt idx="1995">
                  <c:v>17</c:v>
                </c:pt>
                <c:pt idx="1996">
                  <c:v>47</c:v>
                </c:pt>
                <c:pt idx="1997">
                  <c:v>117</c:v>
                </c:pt>
                <c:pt idx="1998">
                  <c:v>504</c:v>
                </c:pt>
                <c:pt idx="1999">
                  <c:v>15</c:v>
                </c:pt>
                <c:pt idx="2000">
                  <c:v>136</c:v>
                </c:pt>
                <c:pt idx="2001">
                  <c:v>98</c:v>
                </c:pt>
                <c:pt idx="2002">
                  <c:v>73</c:v>
                </c:pt>
                <c:pt idx="2003">
                  <c:v>117</c:v>
                </c:pt>
                <c:pt idx="2004">
                  <c:v>57</c:v>
                </c:pt>
                <c:pt idx="2005">
                  <c:v>394</c:v>
                </c:pt>
                <c:pt idx="2006">
                  <c:v>127</c:v>
                </c:pt>
                <c:pt idx="2007">
                  <c:v>20</c:v>
                </c:pt>
                <c:pt idx="2008">
                  <c:v>42</c:v>
                </c:pt>
                <c:pt idx="2009">
                  <c:v>173</c:v>
                </c:pt>
                <c:pt idx="2010">
                  <c:v>52</c:v>
                </c:pt>
                <c:pt idx="2011">
                  <c:v>155</c:v>
                </c:pt>
                <c:pt idx="2012">
                  <c:v>38</c:v>
                </c:pt>
                <c:pt idx="2013">
                  <c:v>56</c:v>
                </c:pt>
                <c:pt idx="2014">
                  <c:v>237</c:v>
                </c:pt>
                <c:pt idx="2015">
                  <c:v>50</c:v>
                </c:pt>
                <c:pt idx="2016">
                  <c:v>1128</c:v>
                </c:pt>
                <c:pt idx="2017">
                  <c:v>17</c:v>
                </c:pt>
                <c:pt idx="2018">
                  <c:v>184</c:v>
                </c:pt>
                <c:pt idx="2019">
                  <c:v>177</c:v>
                </c:pt>
                <c:pt idx="2020">
                  <c:v>197</c:v>
                </c:pt>
                <c:pt idx="2021">
                  <c:v>46</c:v>
                </c:pt>
                <c:pt idx="2022">
                  <c:v>574</c:v>
                </c:pt>
                <c:pt idx="2023">
                  <c:v>146</c:v>
                </c:pt>
                <c:pt idx="2024">
                  <c:v>176</c:v>
                </c:pt>
                <c:pt idx="2025">
                  <c:v>9</c:v>
                </c:pt>
                <c:pt idx="2026">
                  <c:v>129</c:v>
                </c:pt>
                <c:pt idx="2027">
                  <c:v>310</c:v>
                </c:pt>
                <c:pt idx="2028">
                  <c:v>57</c:v>
                </c:pt>
                <c:pt idx="2029">
                  <c:v>135</c:v>
                </c:pt>
                <c:pt idx="2030">
                  <c:v>236</c:v>
                </c:pt>
                <c:pt idx="2031">
                  <c:v>256</c:v>
                </c:pt>
                <c:pt idx="2032">
                  <c:v>126</c:v>
                </c:pt>
                <c:pt idx="2033">
                  <c:v>42</c:v>
                </c:pt>
                <c:pt idx="2034">
                  <c:v>315</c:v>
                </c:pt>
                <c:pt idx="2035">
                  <c:v>245</c:v>
                </c:pt>
                <c:pt idx="2036">
                  <c:v>197</c:v>
                </c:pt>
                <c:pt idx="2037">
                  <c:v>55</c:v>
                </c:pt>
                <c:pt idx="2038">
                  <c:v>76</c:v>
                </c:pt>
                <c:pt idx="2039">
                  <c:v>14</c:v>
                </c:pt>
                <c:pt idx="2040">
                  <c:v>26</c:v>
                </c:pt>
                <c:pt idx="2041">
                  <c:v>148</c:v>
                </c:pt>
                <c:pt idx="2042">
                  <c:v>95</c:v>
                </c:pt>
                <c:pt idx="2043">
                  <c:v>23</c:v>
                </c:pt>
                <c:pt idx="2044">
                  <c:v>61</c:v>
                </c:pt>
                <c:pt idx="2045">
                  <c:v>580</c:v>
                </c:pt>
                <c:pt idx="2046">
                  <c:v>218</c:v>
                </c:pt>
                <c:pt idx="2047">
                  <c:v>120</c:v>
                </c:pt>
                <c:pt idx="2048">
                  <c:v>1346</c:v>
                </c:pt>
                <c:pt idx="2049">
                  <c:v>160</c:v>
                </c:pt>
                <c:pt idx="2050">
                  <c:v>8</c:v>
                </c:pt>
                <c:pt idx="2051">
                  <c:v>21</c:v>
                </c:pt>
                <c:pt idx="2052">
                  <c:v>176</c:v>
                </c:pt>
                <c:pt idx="2053">
                  <c:v>125</c:v>
                </c:pt>
                <c:pt idx="2054">
                  <c:v>53</c:v>
                </c:pt>
                <c:pt idx="2055">
                  <c:v>7</c:v>
                </c:pt>
                <c:pt idx="2056">
                  <c:v>92</c:v>
                </c:pt>
                <c:pt idx="2057">
                  <c:v>159</c:v>
                </c:pt>
                <c:pt idx="2058">
                  <c:v>169</c:v>
                </c:pt>
                <c:pt idx="2059">
                  <c:v>174</c:v>
                </c:pt>
                <c:pt idx="2060">
                  <c:v>23</c:v>
                </c:pt>
                <c:pt idx="2061">
                  <c:v>110</c:v>
                </c:pt>
                <c:pt idx="2062">
                  <c:v>101</c:v>
                </c:pt>
                <c:pt idx="2063">
                  <c:v>110</c:v>
                </c:pt>
                <c:pt idx="2064">
                  <c:v>169</c:v>
                </c:pt>
                <c:pt idx="2065">
                  <c:v>30</c:v>
                </c:pt>
                <c:pt idx="2066">
                  <c:v>608</c:v>
                </c:pt>
                <c:pt idx="2067">
                  <c:v>576</c:v>
                </c:pt>
                <c:pt idx="2068">
                  <c:v>212</c:v>
                </c:pt>
                <c:pt idx="2069">
                  <c:v>111</c:v>
                </c:pt>
                <c:pt idx="2070">
                  <c:v>144</c:v>
                </c:pt>
                <c:pt idx="2071">
                  <c:v>112</c:v>
                </c:pt>
                <c:pt idx="2072">
                  <c:v>83</c:v>
                </c:pt>
                <c:pt idx="2073">
                  <c:v>121</c:v>
                </c:pt>
                <c:pt idx="2074">
                  <c:v>117</c:v>
                </c:pt>
                <c:pt idx="2075">
                  <c:v>166</c:v>
                </c:pt>
                <c:pt idx="2076">
                  <c:v>74</c:v>
                </c:pt>
                <c:pt idx="2077">
                  <c:v>137</c:v>
                </c:pt>
                <c:pt idx="2078">
                  <c:v>141</c:v>
                </c:pt>
                <c:pt idx="2079">
                  <c:v>226</c:v>
                </c:pt>
                <c:pt idx="2080">
                  <c:v>57</c:v>
                </c:pt>
                <c:pt idx="2081">
                  <c:v>32</c:v>
                </c:pt>
                <c:pt idx="2082">
                  <c:v>43</c:v>
                </c:pt>
                <c:pt idx="2083">
                  <c:v>126</c:v>
                </c:pt>
                <c:pt idx="2084">
                  <c:v>75</c:v>
                </c:pt>
                <c:pt idx="2085">
                  <c:v>190</c:v>
                </c:pt>
                <c:pt idx="2086">
                  <c:v>43</c:v>
                </c:pt>
                <c:pt idx="2087">
                  <c:v>123</c:v>
                </c:pt>
                <c:pt idx="2088">
                  <c:v>68</c:v>
                </c:pt>
                <c:pt idx="2089">
                  <c:v>27</c:v>
                </c:pt>
                <c:pt idx="2090">
                  <c:v>66</c:v>
                </c:pt>
                <c:pt idx="2091">
                  <c:v>78</c:v>
                </c:pt>
                <c:pt idx="2092">
                  <c:v>76</c:v>
                </c:pt>
                <c:pt idx="2093">
                  <c:v>118</c:v>
                </c:pt>
                <c:pt idx="2094">
                  <c:v>1183</c:v>
                </c:pt>
                <c:pt idx="2095">
                  <c:v>6</c:v>
                </c:pt>
                <c:pt idx="2096">
                  <c:v>5</c:v>
                </c:pt>
                <c:pt idx="2097">
                  <c:v>159</c:v>
                </c:pt>
                <c:pt idx="2098">
                  <c:v>52</c:v>
                </c:pt>
                <c:pt idx="2099">
                  <c:v>246</c:v>
                </c:pt>
                <c:pt idx="2100">
                  <c:v>101</c:v>
                </c:pt>
                <c:pt idx="2101">
                  <c:v>80</c:v>
                </c:pt>
                <c:pt idx="2102">
                  <c:v>143</c:v>
                </c:pt>
                <c:pt idx="2103">
                  <c:v>70</c:v>
                </c:pt>
                <c:pt idx="2104">
                  <c:v>38</c:v>
                </c:pt>
                <c:pt idx="2105">
                  <c:v>47</c:v>
                </c:pt>
                <c:pt idx="2106">
                  <c:v>154</c:v>
                </c:pt>
                <c:pt idx="2107">
                  <c:v>137</c:v>
                </c:pt>
                <c:pt idx="2108">
                  <c:v>422</c:v>
                </c:pt>
                <c:pt idx="2109">
                  <c:v>82</c:v>
                </c:pt>
                <c:pt idx="2110">
                  <c:v>28</c:v>
                </c:pt>
                <c:pt idx="2111">
                  <c:v>11</c:v>
                </c:pt>
                <c:pt idx="2112">
                  <c:v>18</c:v>
                </c:pt>
                <c:pt idx="2113">
                  <c:v>88</c:v>
                </c:pt>
                <c:pt idx="2114">
                  <c:v>9</c:v>
                </c:pt>
                <c:pt idx="2115">
                  <c:v>27</c:v>
                </c:pt>
                <c:pt idx="2116">
                  <c:v>304</c:v>
                </c:pt>
                <c:pt idx="2117">
                  <c:v>7</c:v>
                </c:pt>
                <c:pt idx="2118">
                  <c:v>793</c:v>
                </c:pt>
                <c:pt idx="2119">
                  <c:v>61</c:v>
                </c:pt>
                <c:pt idx="2120">
                  <c:v>53</c:v>
                </c:pt>
                <c:pt idx="2121">
                  <c:v>12</c:v>
                </c:pt>
                <c:pt idx="2122">
                  <c:v>59</c:v>
                </c:pt>
                <c:pt idx="2123">
                  <c:v>111</c:v>
                </c:pt>
                <c:pt idx="2124">
                  <c:v>78</c:v>
                </c:pt>
                <c:pt idx="2125">
                  <c:v>111</c:v>
                </c:pt>
                <c:pt idx="2126">
                  <c:v>49</c:v>
                </c:pt>
                <c:pt idx="2127">
                  <c:v>541</c:v>
                </c:pt>
                <c:pt idx="2128">
                  <c:v>34</c:v>
                </c:pt>
                <c:pt idx="2129">
                  <c:v>12</c:v>
                </c:pt>
                <c:pt idx="2130">
                  <c:v>34</c:v>
                </c:pt>
                <c:pt idx="2131">
                  <c:v>278</c:v>
                </c:pt>
                <c:pt idx="2132">
                  <c:v>180</c:v>
                </c:pt>
                <c:pt idx="2133">
                  <c:v>134</c:v>
                </c:pt>
                <c:pt idx="2134">
                  <c:v>638</c:v>
                </c:pt>
                <c:pt idx="2135">
                  <c:v>616</c:v>
                </c:pt>
                <c:pt idx="2136">
                  <c:v>80</c:v>
                </c:pt>
                <c:pt idx="2137">
                  <c:v>86</c:v>
                </c:pt>
                <c:pt idx="2138">
                  <c:v>202</c:v>
                </c:pt>
                <c:pt idx="2139">
                  <c:v>219</c:v>
                </c:pt>
                <c:pt idx="2140">
                  <c:v>14</c:v>
                </c:pt>
                <c:pt idx="2141">
                  <c:v>269</c:v>
                </c:pt>
                <c:pt idx="2142">
                  <c:v>100</c:v>
                </c:pt>
                <c:pt idx="2143">
                  <c:v>7</c:v>
                </c:pt>
                <c:pt idx="2144">
                  <c:v>175</c:v>
                </c:pt>
                <c:pt idx="2145">
                  <c:v>112</c:v>
                </c:pt>
                <c:pt idx="2146">
                  <c:v>98</c:v>
                </c:pt>
                <c:pt idx="2147">
                  <c:v>171</c:v>
                </c:pt>
                <c:pt idx="2148">
                  <c:v>43</c:v>
                </c:pt>
                <c:pt idx="2149">
                  <c:v>6</c:v>
                </c:pt>
                <c:pt idx="2150">
                  <c:v>597</c:v>
                </c:pt>
                <c:pt idx="2151">
                  <c:v>20</c:v>
                </c:pt>
                <c:pt idx="2152">
                  <c:v>131</c:v>
                </c:pt>
                <c:pt idx="2153">
                  <c:v>208</c:v>
                </c:pt>
                <c:pt idx="2154">
                  <c:v>38</c:v>
                </c:pt>
                <c:pt idx="2155">
                  <c:v>93</c:v>
                </c:pt>
                <c:pt idx="2156">
                  <c:v>16</c:v>
                </c:pt>
                <c:pt idx="2157">
                  <c:v>74</c:v>
                </c:pt>
                <c:pt idx="2158">
                  <c:v>15</c:v>
                </c:pt>
                <c:pt idx="2159">
                  <c:v>57</c:v>
                </c:pt>
                <c:pt idx="2160">
                  <c:v>142</c:v>
                </c:pt>
                <c:pt idx="2161">
                  <c:v>182</c:v>
                </c:pt>
                <c:pt idx="2162">
                  <c:v>54</c:v>
                </c:pt>
                <c:pt idx="2163">
                  <c:v>208</c:v>
                </c:pt>
                <c:pt idx="2164">
                  <c:v>94</c:v>
                </c:pt>
                <c:pt idx="2165">
                  <c:v>149</c:v>
                </c:pt>
                <c:pt idx="2166">
                  <c:v>234</c:v>
                </c:pt>
                <c:pt idx="2167">
                  <c:v>250</c:v>
                </c:pt>
                <c:pt idx="2168">
                  <c:v>50</c:v>
                </c:pt>
                <c:pt idx="2169">
                  <c:v>80</c:v>
                </c:pt>
                <c:pt idx="2170">
                  <c:v>174</c:v>
                </c:pt>
                <c:pt idx="2171">
                  <c:v>99</c:v>
                </c:pt>
                <c:pt idx="2172">
                  <c:v>57</c:v>
                </c:pt>
                <c:pt idx="2173">
                  <c:v>32</c:v>
                </c:pt>
                <c:pt idx="2174">
                  <c:v>71</c:v>
                </c:pt>
                <c:pt idx="2175">
                  <c:v>210</c:v>
                </c:pt>
                <c:pt idx="2176">
                  <c:v>114</c:v>
                </c:pt>
                <c:pt idx="2177">
                  <c:v>10</c:v>
                </c:pt>
                <c:pt idx="2178">
                  <c:v>83</c:v>
                </c:pt>
                <c:pt idx="2179">
                  <c:v>84</c:v>
                </c:pt>
                <c:pt idx="2180">
                  <c:v>620</c:v>
                </c:pt>
                <c:pt idx="2181">
                  <c:v>746</c:v>
                </c:pt>
                <c:pt idx="2182">
                  <c:v>100</c:v>
                </c:pt>
                <c:pt idx="2183">
                  <c:v>39</c:v>
                </c:pt>
                <c:pt idx="2184">
                  <c:v>52</c:v>
                </c:pt>
                <c:pt idx="2185">
                  <c:v>762</c:v>
                </c:pt>
                <c:pt idx="2186">
                  <c:v>227</c:v>
                </c:pt>
                <c:pt idx="2187">
                  <c:v>25</c:v>
                </c:pt>
                <c:pt idx="2188">
                  <c:v>81</c:v>
                </c:pt>
                <c:pt idx="2189">
                  <c:v>7</c:v>
                </c:pt>
                <c:pt idx="2190">
                  <c:v>16</c:v>
                </c:pt>
                <c:pt idx="2191">
                  <c:v>34</c:v>
                </c:pt>
                <c:pt idx="2192">
                  <c:v>52</c:v>
                </c:pt>
                <c:pt idx="2193">
                  <c:v>109</c:v>
                </c:pt>
                <c:pt idx="2194">
                  <c:v>141</c:v>
                </c:pt>
                <c:pt idx="2195">
                  <c:v>13</c:v>
                </c:pt>
                <c:pt idx="2196">
                  <c:v>12</c:v>
                </c:pt>
                <c:pt idx="2197">
                  <c:v>431</c:v>
                </c:pt>
                <c:pt idx="2198">
                  <c:v>48</c:v>
                </c:pt>
                <c:pt idx="2199">
                  <c:v>75</c:v>
                </c:pt>
                <c:pt idx="2200">
                  <c:v>59</c:v>
                </c:pt>
                <c:pt idx="2201">
                  <c:v>69</c:v>
                </c:pt>
                <c:pt idx="2202">
                  <c:v>756</c:v>
                </c:pt>
                <c:pt idx="2203">
                  <c:v>129</c:v>
                </c:pt>
                <c:pt idx="2204">
                  <c:v>221</c:v>
                </c:pt>
                <c:pt idx="2205">
                  <c:v>102</c:v>
                </c:pt>
                <c:pt idx="2206">
                  <c:v>109</c:v>
                </c:pt>
                <c:pt idx="2207">
                  <c:v>368</c:v>
                </c:pt>
                <c:pt idx="2208">
                  <c:v>50</c:v>
                </c:pt>
                <c:pt idx="2209">
                  <c:v>27</c:v>
                </c:pt>
                <c:pt idx="2210">
                  <c:v>76</c:v>
                </c:pt>
                <c:pt idx="2211">
                  <c:v>153</c:v>
                </c:pt>
                <c:pt idx="2212">
                  <c:v>120</c:v>
                </c:pt>
                <c:pt idx="2213">
                  <c:v>113</c:v>
                </c:pt>
                <c:pt idx="2214">
                  <c:v>17</c:v>
                </c:pt>
                <c:pt idx="2215">
                  <c:v>94</c:v>
                </c:pt>
                <c:pt idx="2216">
                  <c:v>109</c:v>
                </c:pt>
                <c:pt idx="2217">
                  <c:v>30</c:v>
                </c:pt>
                <c:pt idx="2218">
                  <c:v>111</c:v>
                </c:pt>
                <c:pt idx="2219">
                  <c:v>159</c:v>
                </c:pt>
                <c:pt idx="2220">
                  <c:v>134</c:v>
                </c:pt>
                <c:pt idx="2221">
                  <c:v>98</c:v>
                </c:pt>
                <c:pt idx="2222">
                  <c:v>56</c:v>
                </c:pt>
                <c:pt idx="2223">
                  <c:v>137</c:v>
                </c:pt>
                <c:pt idx="2224">
                  <c:v>6</c:v>
                </c:pt>
                <c:pt idx="2225">
                  <c:v>74</c:v>
                </c:pt>
                <c:pt idx="2226">
                  <c:v>90</c:v>
                </c:pt>
                <c:pt idx="2227">
                  <c:v>66</c:v>
                </c:pt>
                <c:pt idx="2228">
                  <c:v>14</c:v>
                </c:pt>
                <c:pt idx="2229">
                  <c:v>24</c:v>
                </c:pt>
                <c:pt idx="2230">
                  <c:v>970</c:v>
                </c:pt>
                <c:pt idx="2231">
                  <c:v>10</c:v>
                </c:pt>
                <c:pt idx="2232">
                  <c:v>199</c:v>
                </c:pt>
                <c:pt idx="2233">
                  <c:v>36</c:v>
                </c:pt>
                <c:pt idx="2234">
                  <c:v>79</c:v>
                </c:pt>
                <c:pt idx="2235">
                  <c:v>106</c:v>
                </c:pt>
                <c:pt idx="2236">
                  <c:v>58</c:v>
                </c:pt>
                <c:pt idx="2237">
                  <c:v>51</c:v>
                </c:pt>
                <c:pt idx="2238">
                  <c:v>48</c:v>
                </c:pt>
                <c:pt idx="2239">
                  <c:v>19</c:v>
                </c:pt>
                <c:pt idx="2240">
                  <c:v>7</c:v>
                </c:pt>
                <c:pt idx="2241">
                  <c:v>101</c:v>
                </c:pt>
                <c:pt idx="2242">
                  <c:v>105</c:v>
                </c:pt>
                <c:pt idx="2243">
                  <c:v>47</c:v>
                </c:pt>
                <c:pt idx="2244">
                  <c:v>155</c:v>
                </c:pt>
                <c:pt idx="2245">
                  <c:v>119</c:v>
                </c:pt>
                <c:pt idx="2246">
                  <c:v>100</c:v>
                </c:pt>
                <c:pt idx="2247">
                  <c:v>63</c:v>
                </c:pt>
                <c:pt idx="2248">
                  <c:v>119</c:v>
                </c:pt>
                <c:pt idx="2249">
                  <c:v>46</c:v>
                </c:pt>
                <c:pt idx="2250">
                  <c:v>70</c:v>
                </c:pt>
                <c:pt idx="2251">
                  <c:v>122</c:v>
                </c:pt>
                <c:pt idx="2252">
                  <c:v>97</c:v>
                </c:pt>
                <c:pt idx="2253">
                  <c:v>100</c:v>
                </c:pt>
                <c:pt idx="2254">
                  <c:v>28</c:v>
                </c:pt>
                <c:pt idx="2255">
                  <c:v>149</c:v>
                </c:pt>
                <c:pt idx="2256">
                  <c:v>201</c:v>
                </c:pt>
                <c:pt idx="2257">
                  <c:v>185</c:v>
                </c:pt>
                <c:pt idx="2258">
                  <c:v>158</c:v>
                </c:pt>
                <c:pt idx="2259">
                  <c:v>149</c:v>
                </c:pt>
                <c:pt idx="2260">
                  <c:v>147</c:v>
                </c:pt>
                <c:pt idx="2261">
                  <c:v>24</c:v>
                </c:pt>
                <c:pt idx="2262">
                  <c:v>63</c:v>
                </c:pt>
                <c:pt idx="2263">
                  <c:v>15</c:v>
                </c:pt>
                <c:pt idx="2264">
                  <c:v>409</c:v>
                </c:pt>
                <c:pt idx="2265">
                  <c:v>64</c:v>
                </c:pt>
                <c:pt idx="2266">
                  <c:v>152</c:v>
                </c:pt>
                <c:pt idx="2267">
                  <c:v>90</c:v>
                </c:pt>
                <c:pt idx="2268">
                  <c:v>52</c:v>
                </c:pt>
                <c:pt idx="2269">
                  <c:v>105</c:v>
                </c:pt>
                <c:pt idx="2270">
                  <c:v>323</c:v>
                </c:pt>
                <c:pt idx="2271">
                  <c:v>284</c:v>
                </c:pt>
                <c:pt idx="2272">
                  <c:v>15</c:v>
                </c:pt>
                <c:pt idx="2273">
                  <c:v>88</c:v>
                </c:pt>
                <c:pt idx="2274">
                  <c:v>104</c:v>
                </c:pt>
                <c:pt idx="2275">
                  <c:v>256</c:v>
                </c:pt>
                <c:pt idx="2276">
                  <c:v>265</c:v>
                </c:pt>
                <c:pt idx="2277">
                  <c:v>27</c:v>
                </c:pt>
                <c:pt idx="2278">
                  <c:v>124</c:v>
                </c:pt>
                <c:pt idx="2279">
                  <c:v>70</c:v>
                </c:pt>
                <c:pt idx="2280">
                  <c:v>183</c:v>
                </c:pt>
                <c:pt idx="2281">
                  <c:v>35</c:v>
                </c:pt>
                <c:pt idx="2282">
                  <c:v>607</c:v>
                </c:pt>
                <c:pt idx="2283">
                  <c:v>32</c:v>
                </c:pt>
                <c:pt idx="2284">
                  <c:v>65</c:v>
                </c:pt>
                <c:pt idx="2285">
                  <c:v>16</c:v>
                </c:pt>
                <c:pt idx="2286">
                  <c:v>75</c:v>
                </c:pt>
                <c:pt idx="2287">
                  <c:v>44</c:v>
                </c:pt>
                <c:pt idx="2288">
                  <c:v>35</c:v>
                </c:pt>
                <c:pt idx="2289">
                  <c:v>35</c:v>
                </c:pt>
                <c:pt idx="2290">
                  <c:v>41</c:v>
                </c:pt>
                <c:pt idx="2291">
                  <c:v>24</c:v>
                </c:pt>
                <c:pt idx="2292">
                  <c:v>368</c:v>
                </c:pt>
                <c:pt idx="2293">
                  <c:v>238</c:v>
                </c:pt>
                <c:pt idx="2294">
                  <c:v>68</c:v>
                </c:pt>
                <c:pt idx="2295">
                  <c:v>6</c:v>
                </c:pt>
                <c:pt idx="2296">
                  <c:v>24</c:v>
                </c:pt>
                <c:pt idx="2297">
                  <c:v>166</c:v>
                </c:pt>
                <c:pt idx="2298">
                  <c:v>930</c:v>
                </c:pt>
                <c:pt idx="2299">
                  <c:v>18</c:v>
                </c:pt>
                <c:pt idx="2300">
                  <c:v>741</c:v>
                </c:pt>
                <c:pt idx="2301">
                  <c:v>577</c:v>
                </c:pt>
                <c:pt idx="2302">
                  <c:v>150</c:v>
                </c:pt>
                <c:pt idx="2303">
                  <c:v>109</c:v>
                </c:pt>
                <c:pt idx="2304">
                  <c:v>72</c:v>
                </c:pt>
                <c:pt idx="2305">
                  <c:v>200</c:v>
                </c:pt>
                <c:pt idx="2306">
                  <c:v>352</c:v>
                </c:pt>
                <c:pt idx="2307">
                  <c:v>63</c:v>
                </c:pt>
                <c:pt idx="2308">
                  <c:v>36</c:v>
                </c:pt>
                <c:pt idx="2309">
                  <c:v>118</c:v>
                </c:pt>
                <c:pt idx="2310">
                  <c:v>123</c:v>
                </c:pt>
                <c:pt idx="2311">
                  <c:v>196</c:v>
                </c:pt>
                <c:pt idx="2312">
                  <c:v>15</c:v>
                </c:pt>
                <c:pt idx="2313">
                  <c:v>907</c:v>
                </c:pt>
                <c:pt idx="2314">
                  <c:v>129</c:v>
                </c:pt>
                <c:pt idx="2315">
                  <c:v>381</c:v>
                </c:pt>
                <c:pt idx="2316">
                  <c:v>40</c:v>
                </c:pt>
                <c:pt idx="2317">
                  <c:v>38</c:v>
                </c:pt>
                <c:pt idx="2318">
                  <c:v>642</c:v>
                </c:pt>
                <c:pt idx="2319">
                  <c:v>13</c:v>
                </c:pt>
                <c:pt idx="2320">
                  <c:v>15</c:v>
                </c:pt>
                <c:pt idx="2321">
                  <c:v>24</c:v>
                </c:pt>
                <c:pt idx="2322">
                  <c:v>188</c:v>
                </c:pt>
                <c:pt idx="2323">
                  <c:v>321</c:v>
                </c:pt>
                <c:pt idx="2324">
                  <c:v>35</c:v>
                </c:pt>
                <c:pt idx="2325">
                  <c:v>141</c:v>
                </c:pt>
                <c:pt idx="2326">
                  <c:v>325</c:v>
                </c:pt>
                <c:pt idx="2327">
                  <c:v>34</c:v>
                </c:pt>
                <c:pt idx="2328">
                  <c:v>76</c:v>
                </c:pt>
                <c:pt idx="2329">
                  <c:v>76</c:v>
                </c:pt>
                <c:pt idx="2330">
                  <c:v>99</c:v>
                </c:pt>
                <c:pt idx="2331">
                  <c:v>158</c:v>
                </c:pt>
                <c:pt idx="2332">
                  <c:v>105</c:v>
                </c:pt>
                <c:pt idx="2333">
                  <c:v>51</c:v>
                </c:pt>
                <c:pt idx="2334">
                  <c:v>5</c:v>
                </c:pt>
                <c:pt idx="2335">
                  <c:v>586</c:v>
                </c:pt>
                <c:pt idx="2336">
                  <c:v>6</c:v>
                </c:pt>
                <c:pt idx="2337">
                  <c:v>62</c:v>
                </c:pt>
                <c:pt idx="2338">
                  <c:v>161</c:v>
                </c:pt>
                <c:pt idx="2339">
                  <c:v>290</c:v>
                </c:pt>
                <c:pt idx="2340">
                  <c:v>4097</c:v>
                </c:pt>
                <c:pt idx="2341">
                  <c:v>1885</c:v>
                </c:pt>
                <c:pt idx="2342">
                  <c:v>51</c:v>
                </c:pt>
                <c:pt idx="2343">
                  <c:v>118</c:v>
                </c:pt>
                <c:pt idx="2344">
                  <c:v>63</c:v>
                </c:pt>
                <c:pt idx="2345">
                  <c:v>6</c:v>
                </c:pt>
                <c:pt idx="2346">
                  <c:v>25</c:v>
                </c:pt>
                <c:pt idx="2347">
                  <c:v>102</c:v>
                </c:pt>
                <c:pt idx="2348">
                  <c:v>581</c:v>
                </c:pt>
                <c:pt idx="2349">
                  <c:v>13</c:v>
                </c:pt>
                <c:pt idx="2350">
                  <c:v>86</c:v>
                </c:pt>
                <c:pt idx="2351">
                  <c:v>8</c:v>
                </c:pt>
                <c:pt idx="2352">
                  <c:v>47</c:v>
                </c:pt>
                <c:pt idx="2353">
                  <c:v>121</c:v>
                </c:pt>
                <c:pt idx="2354">
                  <c:v>66</c:v>
                </c:pt>
                <c:pt idx="2355">
                  <c:v>725</c:v>
                </c:pt>
                <c:pt idx="2356">
                  <c:v>52</c:v>
                </c:pt>
                <c:pt idx="2357">
                  <c:v>8</c:v>
                </c:pt>
                <c:pt idx="2358">
                  <c:v>99</c:v>
                </c:pt>
                <c:pt idx="2359">
                  <c:v>280</c:v>
                </c:pt>
                <c:pt idx="2360">
                  <c:v>272</c:v>
                </c:pt>
                <c:pt idx="2361">
                  <c:v>92</c:v>
                </c:pt>
                <c:pt idx="2362">
                  <c:v>1179</c:v>
                </c:pt>
                <c:pt idx="2363">
                  <c:v>279</c:v>
                </c:pt>
                <c:pt idx="2364">
                  <c:v>39</c:v>
                </c:pt>
                <c:pt idx="2365">
                  <c:v>52</c:v>
                </c:pt>
                <c:pt idx="2366">
                  <c:v>54</c:v>
                </c:pt>
                <c:pt idx="2367">
                  <c:v>196</c:v>
                </c:pt>
                <c:pt idx="2368">
                  <c:v>317</c:v>
                </c:pt>
                <c:pt idx="2369">
                  <c:v>247</c:v>
                </c:pt>
                <c:pt idx="2370">
                  <c:v>17</c:v>
                </c:pt>
                <c:pt idx="2371">
                  <c:v>28</c:v>
                </c:pt>
                <c:pt idx="2372">
                  <c:v>81</c:v>
                </c:pt>
                <c:pt idx="2373">
                  <c:v>625</c:v>
                </c:pt>
                <c:pt idx="2374">
                  <c:v>1464</c:v>
                </c:pt>
                <c:pt idx="2375">
                  <c:v>81</c:v>
                </c:pt>
                <c:pt idx="2376">
                  <c:v>1785</c:v>
                </c:pt>
                <c:pt idx="2377">
                  <c:v>88</c:v>
                </c:pt>
                <c:pt idx="2378">
                  <c:v>44</c:v>
                </c:pt>
                <c:pt idx="2379">
                  <c:v>1281</c:v>
                </c:pt>
                <c:pt idx="2380">
                  <c:v>16</c:v>
                </c:pt>
                <c:pt idx="2381">
                  <c:v>831</c:v>
                </c:pt>
                <c:pt idx="2382">
                  <c:v>22</c:v>
                </c:pt>
                <c:pt idx="2383">
                  <c:v>30</c:v>
                </c:pt>
                <c:pt idx="2384">
                  <c:v>121</c:v>
                </c:pt>
                <c:pt idx="2385">
                  <c:v>8</c:v>
                </c:pt>
                <c:pt idx="2386">
                  <c:v>37</c:v>
                </c:pt>
                <c:pt idx="2387">
                  <c:v>11</c:v>
                </c:pt>
                <c:pt idx="2388">
                  <c:v>10</c:v>
                </c:pt>
                <c:pt idx="2389">
                  <c:v>103</c:v>
                </c:pt>
                <c:pt idx="2390">
                  <c:v>44</c:v>
                </c:pt>
                <c:pt idx="2391">
                  <c:v>22</c:v>
                </c:pt>
                <c:pt idx="2392">
                  <c:v>98</c:v>
                </c:pt>
                <c:pt idx="2393">
                  <c:v>40</c:v>
                </c:pt>
                <c:pt idx="2394">
                  <c:v>267</c:v>
                </c:pt>
                <c:pt idx="2395">
                  <c:v>219</c:v>
                </c:pt>
                <c:pt idx="2396">
                  <c:v>183</c:v>
                </c:pt>
                <c:pt idx="2397">
                  <c:v>50</c:v>
                </c:pt>
                <c:pt idx="2398">
                  <c:v>264</c:v>
                </c:pt>
                <c:pt idx="2399">
                  <c:v>26</c:v>
                </c:pt>
                <c:pt idx="2400">
                  <c:v>99</c:v>
                </c:pt>
                <c:pt idx="2401">
                  <c:v>1873</c:v>
                </c:pt>
                <c:pt idx="2402">
                  <c:v>189</c:v>
                </c:pt>
                <c:pt idx="2403">
                  <c:v>196</c:v>
                </c:pt>
                <c:pt idx="2404">
                  <c:v>35</c:v>
                </c:pt>
                <c:pt idx="2405">
                  <c:v>82</c:v>
                </c:pt>
                <c:pt idx="2406">
                  <c:v>5</c:v>
                </c:pt>
                <c:pt idx="2407">
                  <c:v>10</c:v>
                </c:pt>
                <c:pt idx="2408">
                  <c:v>722</c:v>
                </c:pt>
                <c:pt idx="2409">
                  <c:v>233</c:v>
                </c:pt>
                <c:pt idx="2410">
                  <c:v>80</c:v>
                </c:pt>
                <c:pt idx="2411">
                  <c:v>1341</c:v>
                </c:pt>
                <c:pt idx="2412">
                  <c:v>12</c:v>
                </c:pt>
                <c:pt idx="2413">
                  <c:v>28</c:v>
                </c:pt>
                <c:pt idx="2414">
                  <c:v>23</c:v>
                </c:pt>
                <c:pt idx="2415">
                  <c:v>117</c:v>
                </c:pt>
                <c:pt idx="2416">
                  <c:v>160</c:v>
                </c:pt>
                <c:pt idx="2417">
                  <c:v>199</c:v>
                </c:pt>
                <c:pt idx="2418">
                  <c:v>159</c:v>
                </c:pt>
                <c:pt idx="2419">
                  <c:v>8</c:v>
                </c:pt>
                <c:pt idx="2420">
                  <c:v>377</c:v>
                </c:pt>
                <c:pt idx="2421">
                  <c:v>10</c:v>
                </c:pt>
                <c:pt idx="2422">
                  <c:v>102</c:v>
                </c:pt>
                <c:pt idx="2423">
                  <c:v>444</c:v>
                </c:pt>
                <c:pt idx="2424">
                  <c:v>133</c:v>
                </c:pt>
                <c:pt idx="2425">
                  <c:v>85</c:v>
                </c:pt>
                <c:pt idx="2426">
                  <c:v>208</c:v>
                </c:pt>
                <c:pt idx="2427">
                  <c:v>133</c:v>
                </c:pt>
                <c:pt idx="2428">
                  <c:v>96</c:v>
                </c:pt>
                <c:pt idx="2429">
                  <c:v>47</c:v>
                </c:pt>
                <c:pt idx="2430">
                  <c:v>100</c:v>
                </c:pt>
                <c:pt idx="2431">
                  <c:v>72</c:v>
                </c:pt>
                <c:pt idx="2432">
                  <c:v>51</c:v>
                </c:pt>
                <c:pt idx="2433">
                  <c:v>63</c:v>
                </c:pt>
                <c:pt idx="2434">
                  <c:v>477</c:v>
                </c:pt>
                <c:pt idx="2435">
                  <c:v>23</c:v>
                </c:pt>
                <c:pt idx="2436">
                  <c:v>19</c:v>
                </c:pt>
                <c:pt idx="2437">
                  <c:v>21</c:v>
                </c:pt>
                <c:pt idx="2438">
                  <c:v>12</c:v>
                </c:pt>
                <c:pt idx="2439">
                  <c:v>135</c:v>
                </c:pt>
                <c:pt idx="2440">
                  <c:v>25</c:v>
                </c:pt>
                <c:pt idx="2441">
                  <c:v>22</c:v>
                </c:pt>
                <c:pt idx="2442">
                  <c:v>100</c:v>
                </c:pt>
                <c:pt idx="2443">
                  <c:v>270</c:v>
                </c:pt>
                <c:pt idx="2444">
                  <c:v>296</c:v>
                </c:pt>
                <c:pt idx="2445">
                  <c:v>96</c:v>
                </c:pt>
                <c:pt idx="2446">
                  <c:v>714</c:v>
                </c:pt>
                <c:pt idx="2447">
                  <c:v>361</c:v>
                </c:pt>
                <c:pt idx="2448">
                  <c:v>231</c:v>
                </c:pt>
                <c:pt idx="2449">
                  <c:v>187</c:v>
                </c:pt>
                <c:pt idx="2450">
                  <c:v>85</c:v>
                </c:pt>
                <c:pt idx="2451">
                  <c:v>226</c:v>
                </c:pt>
                <c:pt idx="2452">
                  <c:v>56</c:v>
                </c:pt>
                <c:pt idx="2453">
                  <c:v>20</c:v>
                </c:pt>
                <c:pt idx="2454">
                  <c:v>286</c:v>
                </c:pt>
                <c:pt idx="2455">
                  <c:v>45</c:v>
                </c:pt>
                <c:pt idx="2456">
                  <c:v>66</c:v>
                </c:pt>
                <c:pt idx="2457">
                  <c:v>248</c:v>
                </c:pt>
                <c:pt idx="2458">
                  <c:v>59</c:v>
                </c:pt>
                <c:pt idx="2459">
                  <c:v>15</c:v>
                </c:pt>
                <c:pt idx="2460">
                  <c:v>19</c:v>
                </c:pt>
                <c:pt idx="2461">
                  <c:v>132</c:v>
                </c:pt>
                <c:pt idx="2462">
                  <c:v>126</c:v>
                </c:pt>
                <c:pt idx="2463">
                  <c:v>220</c:v>
                </c:pt>
                <c:pt idx="2464">
                  <c:v>5</c:v>
                </c:pt>
                <c:pt idx="2465">
                  <c:v>4</c:v>
                </c:pt>
                <c:pt idx="2466">
                  <c:v>81</c:v>
                </c:pt>
                <c:pt idx="2467">
                  <c:v>212</c:v>
                </c:pt>
                <c:pt idx="2468">
                  <c:v>87</c:v>
                </c:pt>
                <c:pt idx="2469">
                  <c:v>68</c:v>
                </c:pt>
                <c:pt idx="2470">
                  <c:v>37</c:v>
                </c:pt>
                <c:pt idx="2471">
                  <c:v>207</c:v>
                </c:pt>
                <c:pt idx="2472">
                  <c:v>50</c:v>
                </c:pt>
                <c:pt idx="2473">
                  <c:v>240</c:v>
                </c:pt>
                <c:pt idx="2474">
                  <c:v>125</c:v>
                </c:pt>
                <c:pt idx="2475">
                  <c:v>741</c:v>
                </c:pt>
                <c:pt idx="2476">
                  <c:v>68</c:v>
                </c:pt>
                <c:pt idx="2477">
                  <c:v>254</c:v>
                </c:pt>
                <c:pt idx="2478">
                  <c:v>241</c:v>
                </c:pt>
                <c:pt idx="2479">
                  <c:v>64</c:v>
                </c:pt>
                <c:pt idx="2480">
                  <c:v>71</c:v>
                </c:pt>
                <c:pt idx="2481">
                  <c:v>270</c:v>
                </c:pt>
                <c:pt idx="2482">
                  <c:v>7</c:v>
                </c:pt>
                <c:pt idx="2483">
                  <c:v>56</c:v>
                </c:pt>
                <c:pt idx="2484">
                  <c:v>77</c:v>
                </c:pt>
                <c:pt idx="2485">
                  <c:v>32</c:v>
                </c:pt>
                <c:pt idx="2486">
                  <c:v>65</c:v>
                </c:pt>
                <c:pt idx="2487">
                  <c:v>350</c:v>
                </c:pt>
                <c:pt idx="2488">
                  <c:v>96</c:v>
                </c:pt>
                <c:pt idx="2489">
                  <c:v>10</c:v>
                </c:pt>
                <c:pt idx="2490">
                  <c:v>308</c:v>
                </c:pt>
                <c:pt idx="2491">
                  <c:v>174</c:v>
                </c:pt>
                <c:pt idx="2492">
                  <c:v>11</c:v>
                </c:pt>
                <c:pt idx="2493">
                  <c:v>261</c:v>
                </c:pt>
                <c:pt idx="2494">
                  <c:v>284</c:v>
                </c:pt>
                <c:pt idx="2495">
                  <c:v>1072</c:v>
                </c:pt>
                <c:pt idx="2496">
                  <c:v>278</c:v>
                </c:pt>
                <c:pt idx="2497">
                  <c:v>229</c:v>
                </c:pt>
                <c:pt idx="2498">
                  <c:v>63</c:v>
                </c:pt>
                <c:pt idx="2499">
                  <c:v>240</c:v>
                </c:pt>
                <c:pt idx="2500">
                  <c:v>429</c:v>
                </c:pt>
                <c:pt idx="2501">
                  <c:v>11</c:v>
                </c:pt>
                <c:pt idx="2502">
                  <c:v>9</c:v>
                </c:pt>
                <c:pt idx="2503">
                  <c:v>96</c:v>
                </c:pt>
                <c:pt idx="2504">
                  <c:v>36</c:v>
                </c:pt>
                <c:pt idx="2505">
                  <c:v>57</c:v>
                </c:pt>
                <c:pt idx="2506">
                  <c:v>39</c:v>
                </c:pt>
                <c:pt idx="2507">
                  <c:v>1451</c:v>
                </c:pt>
                <c:pt idx="2508">
                  <c:v>151</c:v>
                </c:pt>
                <c:pt idx="2509">
                  <c:v>30</c:v>
                </c:pt>
                <c:pt idx="2510">
                  <c:v>11</c:v>
                </c:pt>
                <c:pt idx="2511">
                  <c:v>394</c:v>
                </c:pt>
                <c:pt idx="2512">
                  <c:v>122</c:v>
                </c:pt>
                <c:pt idx="2513">
                  <c:v>12</c:v>
                </c:pt>
                <c:pt idx="2514">
                  <c:v>110</c:v>
                </c:pt>
                <c:pt idx="2515">
                  <c:v>124</c:v>
                </c:pt>
                <c:pt idx="2516">
                  <c:v>33</c:v>
                </c:pt>
                <c:pt idx="2517">
                  <c:v>168</c:v>
                </c:pt>
                <c:pt idx="2518">
                  <c:v>253</c:v>
                </c:pt>
                <c:pt idx="2519">
                  <c:v>71</c:v>
                </c:pt>
                <c:pt idx="2520">
                  <c:v>20</c:v>
                </c:pt>
                <c:pt idx="2521">
                  <c:v>132</c:v>
                </c:pt>
                <c:pt idx="2522">
                  <c:v>317</c:v>
                </c:pt>
                <c:pt idx="2523">
                  <c:v>77</c:v>
                </c:pt>
                <c:pt idx="2524">
                  <c:v>42</c:v>
                </c:pt>
                <c:pt idx="2525">
                  <c:v>410</c:v>
                </c:pt>
                <c:pt idx="2526">
                  <c:v>53</c:v>
                </c:pt>
                <c:pt idx="2527">
                  <c:v>104</c:v>
                </c:pt>
                <c:pt idx="2528">
                  <c:v>154</c:v>
                </c:pt>
                <c:pt idx="2529">
                  <c:v>103</c:v>
                </c:pt>
                <c:pt idx="2530">
                  <c:v>74</c:v>
                </c:pt>
                <c:pt idx="2531">
                  <c:v>8</c:v>
                </c:pt>
                <c:pt idx="2532">
                  <c:v>119</c:v>
                </c:pt>
                <c:pt idx="2533">
                  <c:v>105</c:v>
                </c:pt>
                <c:pt idx="2534">
                  <c:v>64</c:v>
                </c:pt>
                <c:pt idx="2535">
                  <c:v>44</c:v>
                </c:pt>
                <c:pt idx="2536">
                  <c:v>194</c:v>
                </c:pt>
                <c:pt idx="2537">
                  <c:v>1259</c:v>
                </c:pt>
                <c:pt idx="2538">
                  <c:v>11</c:v>
                </c:pt>
                <c:pt idx="2539">
                  <c:v>562</c:v>
                </c:pt>
                <c:pt idx="2540">
                  <c:v>481</c:v>
                </c:pt>
                <c:pt idx="2541">
                  <c:v>12</c:v>
                </c:pt>
                <c:pt idx="2542">
                  <c:v>67</c:v>
                </c:pt>
                <c:pt idx="2543">
                  <c:v>6</c:v>
                </c:pt>
                <c:pt idx="2544">
                  <c:v>38</c:v>
                </c:pt>
                <c:pt idx="2545">
                  <c:v>8</c:v>
                </c:pt>
                <c:pt idx="2546">
                  <c:v>95</c:v>
                </c:pt>
                <c:pt idx="2547">
                  <c:v>220</c:v>
                </c:pt>
                <c:pt idx="2548">
                  <c:v>84</c:v>
                </c:pt>
                <c:pt idx="2549">
                  <c:v>10</c:v>
                </c:pt>
                <c:pt idx="2550">
                  <c:v>47</c:v>
                </c:pt>
                <c:pt idx="2551">
                  <c:v>87</c:v>
                </c:pt>
                <c:pt idx="2552">
                  <c:v>268</c:v>
                </c:pt>
                <c:pt idx="2553">
                  <c:v>245</c:v>
                </c:pt>
                <c:pt idx="2554">
                  <c:v>66</c:v>
                </c:pt>
                <c:pt idx="2555">
                  <c:v>14</c:v>
                </c:pt>
                <c:pt idx="2556">
                  <c:v>8</c:v>
                </c:pt>
                <c:pt idx="2557">
                  <c:v>58</c:v>
                </c:pt>
                <c:pt idx="2558">
                  <c:v>52</c:v>
                </c:pt>
                <c:pt idx="2559">
                  <c:v>343</c:v>
                </c:pt>
                <c:pt idx="2560">
                  <c:v>119</c:v>
                </c:pt>
                <c:pt idx="2561">
                  <c:v>266</c:v>
                </c:pt>
                <c:pt idx="2562">
                  <c:v>70</c:v>
                </c:pt>
                <c:pt idx="2563">
                  <c:v>119</c:v>
                </c:pt>
                <c:pt idx="2564">
                  <c:v>148</c:v>
                </c:pt>
                <c:pt idx="2565">
                  <c:v>57</c:v>
                </c:pt>
                <c:pt idx="2566">
                  <c:v>51</c:v>
                </c:pt>
                <c:pt idx="2567">
                  <c:v>97</c:v>
                </c:pt>
                <c:pt idx="2568">
                  <c:v>70</c:v>
                </c:pt>
                <c:pt idx="2569">
                  <c:v>134</c:v>
                </c:pt>
                <c:pt idx="2570">
                  <c:v>91</c:v>
                </c:pt>
                <c:pt idx="2571">
                  <c:v>34</c:v>
                </c:pt>
                <c:pt idx="2572">
                  <c:v>122</c:v>
                </c:pt>
                <c:pt idx="2573">
                  <c:v>15</c:v>
                </c:pt>
                <c:pt idx="2574">
                  <c:v>179</c:v>
                </c:pt>
                <c:pt idx="2575">
                  <c:v>42</c:v>
                </c:pt>
                <c:pt idx="2576">
                  <c:v>13</c:v>
                </c:pt>
                <c:pt idx="2577">
                  <c:v>12</c:v>
                </c:pt>
                <c:pt idx="2578">
                  <c:v>65</c:v>
                </c:pt>
                <c:pt idx="2579">
                  <c:v>244</c:v>
                </c:pt>
                <c:pt idx="2580">
                  <c:v>6</c:v>
                </c:pt>
                <c:pt idx="2581">
                  <c:v>229</c:v>
                </c:pt>
                <c:pt idx="2582">
                  <c:v>47</c:v>
                </c:pt>
                <c:pt idx="2583">
                  <c:v>173</c:v>
                </c:pt>
                <c:pt idx="2584">
                  <c:v>65</c:v>
                </c:pt>
                <c:pt idx="2585">
                  <c:v>25</c:v>
                </c:pt>
                <c:pt idx="2586">
                  <c:v>19</c:v>
                </c:pt>
                <c:pt idx="2587">
                  <c:v>64</c:v>
                </c:pt>
                <c:pt idx="2588">
                  <c:v>168</c:v>
                </c:pt>
                <c:pt idx="2589">
                  <c:v>107</c:v>
                </c:pt>
                <c:pt idx="2590">
                  <c:v>179</c:v>
                </c:pt>
                <c:pt idx="2591">
                  <c:v>809</c:v>
                </c:pt>
                <c:pt idx="2592">
                  <c:v>584</c:v>
                </c:pt>
                <c:pt idx="2593">
                  <c:v>84</c:v>
                </c:pt>
                <c:pt idx="2594">
                  <c:v>35</c:v>
                </c:pt>
                <c:pt idx="2595">
                  <c:v>53</c:v>
                </c:pt>
                <c:pt idx="2596">
                  <c:v>4</c:v>
                </c:pt>
                <c:pt idx="2597">
                  <c:v>62</c:v>
                </c:pt>
                <c:pt idx="2598">
                  <c:v>71</c:v>
                </c:pt>
                <c:pt idx="2599">
                  <c:v>20</c:v>
                </c:pt>
                <c:pt idx="2600">
                  <c:v>61</c:v>
                </c:pt>
                <c:pt idx="2601">
                  <c:v>113</c:v>
                </c:pt>
                <c:pt idx="2602">
                  <c:v>52</c:v>
                </c:pt>
                <c:pt idx="2603">
                  <c:v>168</c:v>
                </c:pt>
                <c:pt idx="2604">
                  <c:v>218</c:v>
                </c:pt>
                <c:pt idx="2605">
                  <c:v>195</c:v>
                </c:pt>
                <c:pt idx="2606">
                  <c:v>339</c:v>
                </c:pt>
                <c:pt idx="2607">
                  <c:v>320</c:v>
                </c:pt>
                <c:pt idx="2608">
                  <c:v>175</c:v>
                </c:pt>
                <c:pt idx="2609">
                  <c:v>87</c:v>
                </c:pt>
                <c:pt idx="2610">
                  <c:v>132</c:v>
                </c:pt>
                <c:pt idx="2611">
                  <c:v>380</c:v>
                </c:pt>
                <c:pt idx="2612">
                  <c:v>49</c:v>
                </c:pt>
                <c:pt idx="2613">
                  <c:v>56</c:v>
                </c:pt>
                <c:pt idx="2614">
                  <c:v>19</c:v>
                </c:pt>
                <c:pt idx="2615">
                  <c:v>160</c:v>
                </c:pt>
                <c:pt idx="2616">
                  <c:v>85</c:v>
                </c:pt>
                <c:pt idx="2617">
                  <c:v>74</c:v>
                </c:pt>
                <c:pt idx="2618">
                  <c:v>57</c:v>
                </c:pt>
                <c:pt idx="2619">
                  <c:v>28</c:v>
                </c:pt>
                <c:pt idx="2620">
                  <c:v>79</c:v>
                </c:pt>
                <c:pt idx="2621">
                  <c:v>237</c:v>
                </c:pt>
                <c:pt idx="2622">
                  <c:v>9</c:v>
                </c:pt>
                <c:pt idx="2623">
                  <c:v>12</c:v>
                </c:pt>
                <c:pt idx="2624">
                  <c:v>172</c:v>
                </c:pt>
                <c:pt idx="2625">
                  <c:v>218</c:v>
                </c:pt>
                <c:pt idx="2626">
                  <c:v>26</c:v>
                </c:pt>
                <c:pt idx="2627">
                  <c:v>119</c:v>
                </c:pt>
                <c:pt idx="2628">
                  <c:v>89</c:v>
                </c:pt>
                <c:pt idx="2629">
                  <c:v>93</c:v>
                </c:pt>
                <c:pt idx="2630">
                  <c:v>84</c:v>
                </c:pt>
                <c:pt idx="2631">
                  <c:v>93</c:v>
                </c:pt>
                <c:pt idx="2632">
                  <c:v>63</c:v>
                </c:pt>
                <c:pt idx="2633">
                  <c:v>296</c:v>
                </c:pt>
                <c:pt idx="2634">
                  <c:v>24</c:v>
                </c:pt>
                <c:pt idx="2635">
                  <c:v>67</c:v>
                </c:pt>
                <c:pt idx="2636">
                  <c:v>235</c:v>
                </c:pt>
                <c:pt idx="2637">
                  <c:v>86</c:v>
                </c:pt>
                <c:pt idx="2638">
                  <c:v>128</c:v>
                </c:pt>
                <c:pt idx="2639">
                  <c:v>138</c:v>
                </c:pt>
                <c:pt idx="2640">
                  <c:v>72</c:v>
                </c:pt>
                <c:pt idx="2641">
                  <c:v>8</c:v>
                </c:pt>
                <c:pt idx="2642">
                  <c:v>175</c:v>
                </c:pt>
                <c:pt idx="2643">
                  <c:v>28</c:v>
                </c:pt>
                <c:pt idx="2644">
                  <c:v>314</c:v>
                </c:pt>
                <c:pt idx="2645">
                  <c:v>9</c:v>
                </c:pt>
                <c:pt idx="2646">
                  <c:v>190</c:v>
                </c:pt>
                <c:pt idx="2647">
                  <c:v>166</c:v>
                </c:pt>
                <c:pt idx="2648">
                  <c:v>77</c:v>
                </c:pt>
                <c:pt idx="2649">
                  <c:v>91</c:v>
                </c:pt>
                <c:pt idx="2650">
                  <c:v>113</c:v>
                </c:pt>
                <c:pt idx="2651">
                  <c:v>60</c:v>
                </c:pt>
                <c:pt idx="2652">
                  <c:v>51</c:v>
                </c:pt>
                <c:pt idx="2653">
                  <c:v>66</c:v>
                </c:pt>
                <c:pt idx="2654">
                  <c:v>29</c:v>
                </c:pt>
                <c:pt idx="2655">
                  <c:v>63</c:v>
                </c:pt>
                <c:pt idx="2656">
                  <c:v>67</c:v>
                </c:pt>
                <c:pt idx="2657">
                  <c:v>62</c:v>
                </c:pt>
                <c:pt idx="2658">
                  <c:v>65</c:v>
                </c:pt>
                <c:pt idx="2659">
                  <c:v>233</c:v>
                </c:pt>
                <c:pt idx="2660">
                  <c:v>22</c:v>
                </c:pt>
                <c:pt idx="2661">
                  <c:v>114</c:v>
                </c:pt>
                <c:pt idx="2662">
                  <c:v>118</c:v>
                </c:pt>
                <c:pt idx="2663">
                  <c:v>280</c:v>
                </c:pt>
                <c:pt idx="2664">
                  <c:v>139</c:v>
                </c:pt>
                <c:pt idx="2665">
                  <c:v>63</c:v>
                </c:pt>
                <c:pt idx="2666">
                  <c:v>182</c:v>
                </c:pt>
                <c:pt idx="2667">
                  <c:v>761</c:v>
                </c:pt>
                <c:pt idx="2668">
                  <c:v>194</c:v>
                </c:pt>
                <c:pt idx="2669">
                  <c:v>468</c:v>
                </c:pt>
                <c:pt idx="2670">
                  <c:v>56</c:v>
                </c:pt>
                <c:pt idx="2671">
                  <c:v>51</c:v>
                </c:pt>
                <c:pt idx="2672">
                  <c:v>112</c:v>
                </c:pt>
                <c:pt idx="2673">
                  <c:v>343</c:v>
                </c:pt>
                <c:pt idx="2674">
                  <c:v>207</c:v>
                </c:pt>
                <c:pt idx="2675">
                  <c:v>16</c:v>
                </c:pt>
                <c:pt idx="2676">
                  <c:v>226</c:v>
                </c:pt>
                <c:pt idx="2677">
                  <c:v>92</c:v>
                </c:pt>
                <c:pt idx="2678">
                  <c:v>42</c:v>
                </c:pt>
                <c:pt idx="2679">
                  <c:v>118</c:v>
                </c:pt>
                <c:pt idx="2680">
                  <c:v>29</c:v>
                </c:pt>
                <c:pt idx="2681">
                  <c:v>71</c:v>
                </c:pt>
                <c:pt idx="2682">
                  <c:v>134</c:v>
                </c:pt>
                <c:pt idx="2683">
                  <c:v>665</c:v>
                </c:pt>
                <c:pt idx="2684">
                  <c:v>727</c:v>
                </c:pt>
                <c:pt idx="2685">
                  <c:v>35</c:v>
                </c:pt>
                <c:pt idx="2686">
                  <c:v>74</c:v>
                </c:pt>
                <c:pt idx="2687">
                  <c:v>180</c:v>
                </c:pt>
                <c:pt idx="2688">
                  <c:v>123</c:v>
                </c:pt>
                <c:pt idx="2689">
                  <c:v>185</c:v>
                </c:pt>
                <c:pt idx="2690">
                  <c:v>114</c:v>
                </c:pt>
                <c:pt idx="2691">
                  <c:v>73</c:v>
                </c:pt>
                <c:pt idx="2692">
                  <c:v>42</c:v>
                </c:pt>
                <c:pt idx="2693">
                  <c:v>246</c:v>
                </c:pt>
                <c:pt idx="2694">
                  <c:v>572</c:v>
                </c:pt>
                <c:pt idx="2695">
                  <c:v>152</c:v>
                </c:pt>
                <c:pt idx="2696">
                  <c:v>29</c:v>
                </c:pt>
                <c:pt idx="2697">
                  <c:v>6</c:v>
                </c:pt>
                <c:pt idx="2698">
                  <c:v>501</c:v>
                </c:pt>
                <c:pt idx="2699">
                  <c:v>52</c:v>
                </c:pt>
                <c:pt idx="2700">
                  <c:v>72</c:v>
                </c:pt>
                <c:pt idx="2701">
                  <c:v>782</c:v>
                </c:pt>
                <c:pt idx="2702">
                  <c:v>131</c:v>
                </c:pt>
                <c:pt idx="2703">
                  <c:v>46</c:v>
                </c:pt>
                <c:pt idx="2704">
                  <c:v>767</c:v>
                </c:pt>
                <c:pt idx="2705">
                  <c:v>46</c:v>
                </c:pt>
                <c:pt idx="2706">
                  <c:v>142</c:v>
                </c:pt>
                <c:pt idx="2707">
                  <c:v>19</c:v>
                </c:pt>
                <c:pt idx="2708">
                  <c:v>31</c:v>
                </c:pt>
                <c:pt idx="2709">
                  <c:v>34</c:v>
                </c:pt>
                <c:pt idx="2710">
                  <c:v>2190</c:v>
                </c:pt>
                <c:pt idx="2711">
                  <c:v>235</c:v>
                </c:pt>
                <c:pt idx="2712">
                  <c:v>94</c:v>
                </c:pt>
                <c:pt idx="2713">
                  <c:v>174</c:v>
                </c:pt>
                <c:pt idx="2714">
                  <c:v>30</c:v>
                </c:pt>
                <c:pt idx="2715">
                  <c:v>103</c:v>
                </c:pt>
                <c:pt idx="2716">
                  <c:v>255</c:v>
                </c:pt>
                <c:pt idx="2717">
                  <c:v>6</c:v>
                </c:pt>
                <c:pt idx="2718">
                  <c:v>16</c:v>
                </c:pt>
                <c:pt idx="2719">
                  <c:v>47</c:v>
                </c:pt>
                <c:pt idx="2720">
                  <c:v>50</c:v>
                </c:pt>
                <c:pt idx="2721">
                  <c:v>82</c:v>
                </c:pt>
                <c:pt idx="2722">
                  <c:v>169</c:v>
                </c:pt>
                <c:pt idx="2723">
                  <c:v>8</c:v>
                </c:pt>
                <c:pt idx="2724">
                  <c:v>89</c:v>
                </c:pt>
                <c:pt idx="2725">
                  <c:v>126</c:v>
                </c:pt>
                <c:pt idx="2726">
                  <c:v>973</c:v>
                </c:pt>
                <c:pt idx="2727">
                  <c:v>108</c:v>
                </c:pt>
                <c:pt idx="2728">
                  <c:v>4</c:v>
                </c:pt>
                <c:pt idx="2729">
                  <c:v>38</c:v>
                </c:pt>
                <c:pt idx="2730">
                  <c:v>240</c:v>
                </c:pt>
                <c:pt idx="2731">
                  <c:v>68</c:v>
                </c:pt>
                <c:pt idx="2732">
                  <c:v>239</c:v>
                </c:pt>
                <c:pt idx="2733">
                  <c:v>118</c:v>
                </c:pt>
                <c:pt idx="2734">
                  <c:v>5</c:v>
                </c:pt>
                <c:pt idx="2735">
                  <c:v>80</c:v>
                </c:pt>
                <c:pt idx="2736">
                  <c:v>87</c:v>
                </c:pt>
                <c:pt idx="2737">
                  <c:v>298</c:v>
                </c:pt>
                <c:pt idx="2738">
                  <c:v>127</c:v>
                </c:pt>
                <c:pt idx="2739">
                  <c:v>184</c:v>
                </c:pt>
                <c:pt idx="2740">
                  <c:v>67</c:v>
                </c:pt>
                <c:pt idx="2741">
                  <c:v>96</c:v>
                </c:pt>
                <c:pt idx="2742">
                  <c:v>97</c:v>
                </c:pt>
                <c:pt idx="2743">
                  <c:v>251</c:v>
                </c:pt>
                <c:pt idx="2744">
                  <c:v>45</c:v>
                </c:pt>
                <c:pt idx="2745">
                  <c:v>786</c:v>
                </c:pt>
                <c:pt idx="2746">
                  <c:v>83</c:v>
                </c:pt>
                <c:pt idx="2747">
                  <c:v>458</c:v>
                </c:pt>
                <c:pt idx="2748">
                  <c:v>61</c:v>
                </c:pt>
                <c:pt idx="2749">
                  <c:v>10</c:v>
                </c:pt>
                <c:pt idx="2750">
                  <c:v>162</c:v>
                </c:pt>
                <c:pt idx="2751">
                  <c:v>576</c:v>
                </c:pt>
                <c:pt idx="2752">
                  <c:v>66</c:v>
                </c:pt>
                <c:pt idx="2753">
                  <c:v>239</c:v>
                </c:pt>
                <c:pt idx="2754">
                  <c:v>33</c:v>
                </c:pt>
                <c:pt idx="2755">
                  <c:v>96</c:v>
                </c:pt>
                <c:pt idx="2756">
                  <c:v>371</c:v>
                </c:pt>
                <c:pt idx="2757">
                  <c:v>216</c:v>
                </c:pt>
                <c:pt idx="2758">
                  <c:v>167</c:v>
                </c:pt>
                <c:pt idx="2759">
                  <c:v>200</c:v>
                </c:pt>
                <c:pt idx="2760">
                  <c:v>293</c:v>
                </c:pt>
                <c:pt idx="2761">
                  <c:v>127</c:v>
                </c:pt>
                <c:pt idx="2762">
                  <c:v>513</c:v>
                </c:pt>
                <c:pt idx="2763">
                  <c:v>56</c:v>
                </c:pt>
                <c:pt idx="2764">
                  <c:v>179</c:v>
                </c:pt>
                <c:pt idx="2765">
                  <c:v>25</c:v>
                </c:pt>
                <c:pt idx="2766">
                  <c:v>38</c:v>
                </c:pt>
                <c:pt idx="2767">
                  <c:v>168</c:v>
                </c:pt>
                <c:pt idx="2768">
                  <c:v>99</c:v>
                </c:pt>
                <c:pt idx="2769">
                  <c:v>36</c:v>
                </c:pt>
                <c:pt idx="2770">
                  <c:v>32</c:v>
                </c:pt>
                <c:pt idx="2771">
                  <c:v>60</c:v>
                </c:pt>
                <c:pt idx="2772">
                  <c:v>208</c:v>
                </c:pt>
                <c:pt idx="2773">
                  <c:v>115</c:v>
                </c:pt>
                <c:pt idx="2774">
                  <c:v>197</c:v>
                </c:pt>
                <c:pt idx="2775">
                  <c:v>72</c:v>
                </c:pt>
                <c:pt idx="2776">
                  <c:v>230</c:v>
                </c:pt>
                <c:pt idx="2777">
                  <c:v>88</c:v>
                </c:pt>
                <c:pt idx="2778">
                  <c:v>51</c:v>
                </c:pt>
                <c:pt idx="2779">
                  <c:v>486</c:v>
                </c:pt>
                <c:pt idx="2780">
                  <c:v>72</c:v>
                </c:pt>
                <c:pt idx="2781">
                  <c:v>24</c:v>
                </c:pt>
                <c:pt idx="2782">
                  <c:v>136</c:v>
                </c:pt>
                <c:pt idx="2783">
                  <c:v>31</c:v>
                </c:pt>
                <c:pt idx="2784">
                  <c:v>144</c:v>
                </c:pt>
                <c:pt idx="2785">
                  <c:v>84</c:v>
                </c:pt>
                <c:pt idx="2786">
                  <c:v>224</c:v>
                </c:pt>
                <c:pt idx="2787">
                  <c:v>60</c:v>
                </c:pt>
                <c:pt idx="2788">
                  <c:v>163</c:v>
                </c:pt>
                <c:pt idx="2789">
                  <c:v>85</c:v>
                </c:pt>
                <c:pt idx="2790">
                  <c:v>66</c:v>
                </c:pt>
                <c:pt idx="2791">
                  <c:v>104</c:v>
                </c:pt>
                <c:pt idx="2792">
                  <c:v>7</c:v>
                </c:pt>
                <c:pt idx="2793">
                  <c:v>156</c:v>
                </c:pt>
                <c:pt idx="2794">
                  <c:v>151</c:v>
                </c:pt>
                <c:pt idx="2795">
                  <c:v>78</c:v>
                </c:pt>
                <c:pt idx="2796">
                  <c:v>185</c:v>
                </c:pt>
                <c:pt idx="2797">
                  <c:v>234</c:v>
                </c:pt>
                <c:pt idx="2798">
                  <c:v>44</c:v>
                </c:pt>
                <c:pt idx="2799">
                  <c:v>30</c:v>
                </c:pt>
                <c:pt idx="2800">
                  <c:v>97</c:v>
                </c:pt>
                <c:pt idx="2801">
                  <c:v>434</c:v>
                </c:pt>
                <c:pt idx="2802">
                  <c:v>174</c:v>
                </c:pt>
                <c:pt idx="2803">
                  <c:v>35</c:v>
                </c:pt>
                <c:pt idx="2804">
                  <c:v>56</c:v>
                </c:pt>
                <c:pt idx="2805">
                  <c:v>198</c:v>
                </c:pt>
                <c:pt idx="2806">
                  <c:v>165</c:v>
                </c:pt>
                <c:pt idx="2807">
                  <c:v>47</c:v>
                </c:pt>
                <c:pt idx="2808">
                  <c:v>11</c:v>
                </c:pt>
                <c:pt idx="2809">
                  <c:v>50</c:v>
                </c:pt>
                <c:pt idx="2810">
                  <c:v>58</c:v>
                </c:pt>
                <c:pt idx="2811">
                  <c:v>380</c:v>
                </c:pt>
                <c:pt idx="2812">
                  <c:v>128</c:v>
                </c:pt>
                <c:pt idx="2813">
                  <c:v>195</c:v>
                </c:pt>
                <c:pt idx="2814">
                  <c:v>195</c:v>
                </c:pt>
                <c:pt idx="2815">
                  <c:v>67</c:v>
                </c:pt>
                <c:pt idx="2816">
                  <c:v>213</c:v>
                </c:pt>
                <c:pt idx="2817">
                  <c:v>74</c:v>
                </c:pt>
                <c:pt idx="2818">
                  <c:v>17</c:v>
                </c:pt>
                <c:pt idx="2819">
                  <c:v>124</c:v>
                </c:pt>
                <c:pt idx="2820">
                  <c:v>633</c:v>
                </c:pt>
                <c:pt idx="2821">
                  <c:v>122</c:v>
                </c:pt>
                <c:pt idx="2822">
                  <c:v>125</c:v>
                </c:pt>
                <c:pt idx="2823">
                  <c:v>209</c:v>
                </c:pt>
                <c:pt idx="2824">
                  <c:v>53</c:v>
                </c:pt>
                <c:pt idx="2825">
                  <c:v>64</c:v>
                </c:pt>
                <c:pt idx="2826">
                  <c:v>113</c:v>
                </c:pt>
                <c:pt idx="2827">
                  <c:v>30</c:v>
                </c:pt>
                <c:pt idx="2828">
                  <c:v>94</c:v>
                </c:pt>
                <c:pt idx="2829">
                  <c:v>538</c:v>
                </c:pt>
                <c:pt idx="2830">
                  <c:v>145</c:v>
                </c:pt>
                <c:pt idx="2831">
                  <c:v>221</c:v>
                </c:pt>
                <c:pt idx="2832">
                  <c:v>155</c:v>
                </c:pt>
                <c:pt idx="2833">
                  <c:v>48</c:v>
                </c:pt>
                <c:pt idx="2834">
                  <c:v>48</c:v>
                </c:pt>
                <c:pt idx="2835">
                  <c:v>95</c:v>
                </c:pt>
                <c:pt idx="2836">
                  <c:v>157</c:v>
                </c:pt>
                <c:pt idx="2837">
                  <c:v>29</c:v>
                </c:pt>
                <c:pt idx="2838">
                  <c:v>43</c:v>
                </c:pt>
                <c:pt idx="2839">
                  <c:v>531</c:v>
                </c:pt>
                <c:pt idx="2840">
                  <c:v>122</c:v>
                </c:pt>
                <c:pt idx="2841">
                  <c:v>60</c:v>
                </c:pt>
                <c:pt idx="2842">
                  <c:v>106</c:v>
                </c:pt>
                <c:pt idx="2843">
                  <c:v>242</c:v>
                </c:pt>
                <c:pt idx="2844">
                  <c:v>58</c:v>
                </c:pt>
                <c:pt idx="2845">
                  <c:v>314</c:v>
                </c:pt>
                <c:pt idx="2846">
                  <c:v>105</c:v>
                </c:pt>
                <c:pt idx="2847">
                  <c:v>97</c:v>
                </c:pt>
                <c:pt idx="2848">
                  <c:v>13</c:v>
                </c:pt>
                <c:pt idx="2849">
                  <c:v>132</c:v>
                </c:pt>
                <c:pt idx="2850">
                  <c:v>148</c:v>
                </c:pt>
                <c:pt idx="2851">
                  <c:v>154</c:v>
                </c:pt>
                <c:pt idx="2852">
                  <c:v>49</c:v>
                </c:pt>
                <c:pt idx="2853">
                  <c:v>110</c:v>
                </c:pt>
                <c:pt idx="2854">
                  <c:v>34</c:v>
                </c:pt>
                <c:pt idx="2855">
                  <c:v>150</c:v>
                </c:pt>
                <c:pt idx="2856">
                  <c:v>108</c:v>
                </c:pt>
                <c:pt idx="2857">
                  <c:v>8</c:v>
                </c:pt>
                <c:pt idx="2858">
                  <c:v>238</c:v>
                </c:pt>
                <c:pt idx="2859">
                  <c:v>15</c:v>
                </c:pt>
                <c:pt idx="2860">
                  <c:v>617</c:v>
                </c:pt>
                <c:pt idx="2861">
                  <c:v>14</c:v>
                </c:pt>
                <c:pt idx="2862">
                  <c:v>79</c:v>
                </c:pt>
                <c:pt idx="2863">
                  <c:v>9</c:v>
                </c:pt>
                <c:pt idx="2864">
                  <c:v>38</c:v>
                </c:pt>
                <c:pt idx="2865">
                  <c:v>10</c:v>
                </c:pt>
                <c:pt idx="2866">
                  <c:v>15</c:v>
                </c:pt>
                <c:pt idx="2867">
                  <c:v>100</c:v>
                </c:pt>
                <c:pt idx="2868">
                  <c:v>60</c:v>
                </c:pt>
                <c:pt idx="2869">
                  <c:v>221</c:v>
                </c:pt>
                <c:pt idx="2870">
                  <c:v>351</c:v>
                </c:pt>
                <c:pt idx="2871">
                  <c:v>29</c:v>
                </c:pt>
                <c:pt idx="2872">
                  <c:v>114</c:v>
                </c:pt>
                <c:pt idx="2873">
                  <c:v>11</c:v>
                </c:pt>
                <c:pt idx="2874">
                  <c:v>18</c:v>
                </c:pt>
                <c:pt idx="2875">
                  <c:v>173</c:v>
                </c:pt>
                <c:pt idx="2876">
                  <c:v>274</c:v>
                </c:pt>
                <c:pt idx="2877">
                  <c:v>100</c:v>
                </c:pt>
                <c:pt idx="2878">
                  <c:v>475</c:v>
                </c:pt>
                <c:pt idx="2879">
                  <c:v>737</c:v>
                </c:pt>
                <c:pt idx="2880">
                  <c:v>26</c:v>
                </c:pt>
                <c:pt idx="2881">
                  <c:v>8</c:v>
                </c:pt>
                <c:pt idx="2882">
                  <c:v>114</c:v>
                </c:pt>
                <c:pt idx="2883">
                  <c:v>162</c:v>
                </c:pt>
                <c:pt idx="2884">
                  <c:v>24</c:v>
                </c:pt>
                <c:pt idx="2885">
                  <c:v>92</c:v>
                </c:pt>
                <c:pt idx="2886">
                  <c:v>154</c:v>
                </c:pt>
                <c:pt idx="2887">
                  <c:v>110</c:v>
                </c:pt>
                <c:pt idx="2888">
                  <c:v>200</c:v>
                </c:pt>
                <c:pt idx="2889">
                  <c:v>79</c:v>
                </c:pt>
                <c:pt idx="2890">
                  <c:v>122</c:v>
                </c:pt>
                <c:pt idx="2891">
                  <c:v>58</c:v>
                </c:pt>
                <c:pt idx="2892">
                  <c:v>195</c:v>
                </c:pt>
                <c:pt idx="2893">
                  <c:v>183</c:v>
                </c:pt>
                <c:pt idx="2894">
                  <c:v>29</c:v>
                </c:pt>
                <c:pt idx="2895">
                  <c:v>127</c:v>
                </c:pt>
                <c:pt idx="2896">
                  <c:v>82</c:v>
                </c:pt>
                <c:pt idx="2897">
                  <c:v>195</c:v>
                </c:pt>
                <c:pt idx="2898">
                  <c:v>236</c:v>
                </c:pt>
                <c:pt idx="2899">
                  <c:v>144</c:v>
                </c:pt>
                <c:pt idx="2900">
                  <c:v>251</c:v>
                </c:pt>
                <c:pt idx="2901">
                  <c:v>183</c:v>
                </c:pt>
                <c:pt idx="2902">
                  <c:v>255</c:v>
                </c:pt>
                <c:pt idx="2903">
                  <c:v>287</c:v>
                </c:pt>
                <c:pt idx="2904">
                  <c:v>159</c:v>
                </c:pt>
                <c:pt idx="2905">
                  <c:v>88</c:v>
                </c:pt>
                <c:pt idx="2906">
                  <c:v>655</c:v>
                </c:pt>
                <c:pt idx="2907">
                  <c:v>182</c:v>
                </c:pt>
                <c:pt idx="2908">
                  <c:v>15</c:v>
                </c:pt>
                <c:pt idx="2909">
                  <c:v>138</c:v>
                </c:pt>
                <c:pt idx="2910">
                  <c:v>129</c:v>
                </c:pt>
                <c:pt idx="2911">
                  <c:v>84</c:v>
                </c:pt>
                <c:pt idx="2912">
                  <c:v>28</c:v>
                </c:pt>
                <c:pt idx="2913">
                  <c:v>67</c:v>
                </c:pt>
                <c:pt idx="2914">
                  <c:v>13</c:v>
                </c:pt>
                <c:pt idx="2915">
                  <c:v>178</c:v>
                </c:pt>
                <c:pt idx="2916">
                  <c:v>145</c:v>
                </c:pt>
                <c:pt idx="2917">
                  <c:v>197</c:v>
                </c:pt>
                <c:pt idx="2918">
                  <c:v>227</c:v>
                </c:pt>
                <c:pt idx="2919">
                  <c:v>102</c:v>
                </c:pt>
                <c:pt idx="2920">
                  <c:v>186</c:v>
                </c:pt>
                <c:pt idx="2921">
                  <c:v>27</c:v>
                </c:pt>
                <c:pt idx="2922">
                  <c:v>82</c:v>
                </c:pt>
                <c:pt idx="2923">
                  <c:v>40</c:v>
                </c:pt>
                <c:pt idx="2924">
                  <c:v>66</c:v>
                </c:pt>
                <c:pt idx="2925">
                  <c:v>133</c:v>
                </c:pt>
                <c:pt idx="2926">
                  <c:v>212</c:v>
                </c:pt>
                <c:pt idx="2927">
                  <c:v>151</c:v>
                </c:pt>
                <c:pt idx="2928">
                  <c:v>63</c:v>
                </c:pt>
                <c:pt idx="2929">
                  <c:v>193</c:v>
                </c:pt>
                <c:pt idx="2930">
                  <c:v>14</c:v>
                </c:pt>
                <c:pt idx="2931">
                  <c:v>63</c:v>
                </c:pt>
                <c:pt idx="2932">
                  <c:v>175</c:v>
                </c:pt>
                <c:pt idx="2933">
                  <c:v>69</c:v>
                </c:pt>
                <c:pt idx="2934">
                  <c:v>23</c:v>
                </c:pt>
                <c:pt idx="2935">
                  <c:v>628</c:v>
                </c:pt>
                <c:pt idx="2936">
                  <c:v>62</c:v>
                </c:pt>
                <c:pt idx="2937">
                  <c:v>35</c:v>
                </c:pt>
                <c:pt idx="2938">
                  <c:v>63</c:v>
                </c:pt>
                <c:pt idx="2939">
                  <c:v>601</c:v>
                </c:pt>
                <c:pt idx="2940">
                  <c:v>136</c:v>
                </c:pt>
                <c:pt idx="2941">
                  <c:v>52</c:v>
                </c:pt>
                <c:pt idx="2942">
                  <c:v>168</c:v>
                </c:pt>
                <c:pt idx="2943">
                  <c:v>155</c:v>
                </c:pt>
                <c:pt idx="2944">
                  <c:v>71</c:v>
                </c:pt>
                <c:pt idx="2945">
                  <c:v>26</c:v>
                </c:pt>
                <c:pt idx="2946">
                  <c:v>8</c:v>
                </c:pt>
                <c:pt idx="2947">
                  <c:v>193</c:v>
                </c:pt>
                <c:pt idx="2948">
                  <c:v>43</c:v>
                </c:pt>
                <c:pt idx="2949">
                  <c:v>295</c:v>
                </c:pt>
                <c:pt idx="2950">
                  <c:v>10</c:v>
                </c:pt>
                <c:pt idx="2951">
                  <c:v>42</c:v>
                </c:pt>
                <c:pt idx="2952">
                  <c:v>83</c:v>
                </c:pt>
                <c:pt idx="2953">
                  <c:v>47</c:v>
                </c:pt>
                <c:pt idx="2954">
                  <c:v>169</c:v>
                </c:pt>
                <c:pt idx="2955">
                  <c:v>60</c:v>
                </c:pt>
                <c:pt idx="2956">
                  <c:v>59</c:v>
                </c:pt>
                <c:pt idx="2957">
                  <c:v>49</c:v>
                </c:pt>
                <c:pt idx="2958">
                  <c:v>716</c:v>
                </c:pt>
                <c:pt idx="2959">
                  <c:v>16</c:v>
                </c:pt>
                <c:pt idx="2960">
                  <c:v>39</c:v>
                </c:pt>
                <c:pt idx="2961">
                  <c:v>42</c:v>
                </c:pt>
                <c:pt idx="2962">
                  <c:v>6</c:v>
                </c:pt>
                <c:pt idx="2963">
                  <c:v>236</c:v>
                </c:pt>
                <c:pt idx="2964">
                  <c:v>148</c:v>
                </c:pt>
                <c:pt idx="2965">
                  <c:v>38</c:v>
                </c:pt>
                <c:pt idx="2966">
                  <c:v>230</c:v>
                </c:pt>
                <c:pt idx="2967">
                  <c:v>132</c:v>
                </c:pt>
                <c:pt idx="2968">
                  <c:v>21</c:v>
                </c:pt>
                <c:pt idx="2969">
                  <c:v>209</c:v>
                </c:pt>
                <c:pt idx="2970">
                  <c:v>78</c:v>
                </c:pt>
                <c:pt idx="2971">
                  <c:v>14</c:v>
                </c:pt>
                <c:pt idx="2972">
                  <c:v>32</c:v>
                </c:pt>
                <c:pt idx="2973">
                  <c:v>45</c:v>
                </c:pt>
                <c:pt idx="2974">
                  <c:v>221</c:v>
                </c:pt>
                <c:pt idx="2975">
                  <c:v>581</c:v>
                </c:pt>
                <c:pt idx="2976">
                  <c:v>171</c:v>
                </c:pt>
                <c:pt idx="2977">
                  <c:v>6</c:v>
                </c:pt>
                <c:pt idx="2978">
                  <c:v>8</c:v>
                </c:pt>
                <c:pt idx="2979">
                  <c:v>28</c:v>
                </c:pt>
                <c:pt idx="2980">
                  <c:v>76</c:v>
                </c:pt>
                <c:pt idx="2981">
                  <c:v>199</c:v>
                </c:pt>
                <c:pt idx="2982">
                  <c:v>29</c:v>
                </c:pt>
                <c:pt idx="2983">
                  <c:v>104</c:v>
                </c:pt>
                <c:pt idx="2984">
                  <c:v>62</c:v>
                </c:pt>
                <c:pt idx="2985">
                  <c:v>185</c:v>
                </c:pt>
                <c:pt idx="2986">
                  <c:v>91</c:v>
                </c:pt>
                <c:pt idx="2987">
                  <c:v>11</c:v>
                </c:pt>
                <c:pt idx="2988">
                  <c:v>145</c:v>
                </c:pt>
                <c:pt idx="2989">
                  <c:v>786</c:v>
                </c:pt>
                <c:pt idx="2990">
                  <c:v>121</c:v>
                </c:pt>
                <c:pt idx="2991">
                  <c:v>18</c:v>
                </c:pt>
                <c:pt idx="2992">
                  <c:v>200</c:v>
                </c:pt>
                <c:pt idx="2993">
                  <c:v>28</c:v>
                </c:pt>
                <c:pt idx="2994">
                  <c:v>236</c:v>
                </c:pt>
                <c:pt idx="2995">
                  <c:v>611</c:v>
                </c:pt>
                <c:pt idx="2996">
                  <c:v>88</c:v>
                </c:pt>
                <c:pt idx="2997">
                  <c:v>81</c:v>
                </c:pt>
                <c:pt idx="2998">
                  <c:v>14</c:v>
                </c:pt>
                <c:pt idx="2999">
                  <c:v>68</c:v>
                </c:pt>
                <c:pt idx="3000">
                  <c:v>205</c:v>
                </c:pt>
                <c:pt idx="3001">
                  <c:v>15</c:v>
                </c:pt>
                <c:pt idx="3002">
                  <c:v>967</c:v>
                </c:pt>
                <c:pt idx="3003">
                  <c:v>44</c:v>
                </c:pt>
                <c:pt idx="3004">
                  <c:v>91</c:v>
                </c:pt>
                <c:pt idx="3005">
                  <c:v>85</c:v>
                </c:pt>
                <c:pt idx="3006">
                  <c:v>84</c:v>
                </c:pt>
                <c:pt idx="3007">
                  <c:v>127</c:v>
                </c:pt>
                <c:pt idx="3008">
                  <c:v>152</c:v>
                </c:pt>
                <c:pt idx="3009">
                  <c:v>206</c:v>
                </c:pt>
                <c:pt idx="3010">
                  <c:v>1103</c:v>
                </c:pt>
                <c:pt idx="3011">
                  <c:v>16</c:v>
                </c:pt>
                <c:pt idx="3012">
                  <c:v>174</c:v>
                </c:pt>
                <c:pt idx="3013">
                  <c:v>62</c:v>
                </c:pt>
                <c:pt idx="3014">
                  <c:v>248</c:v>
                </c:pt>
                <c:pt idx="3015">
                  <c:v>553</c:v>
                </c:pt>
                <c:pt idx="3016">
                  <c:v>29</c:v>
                </c:pt>
                <c:pt idx="3017">
                  <c:v>834</c:v>
                </c:pt>
                <c:pt idx="3018">
                  <c:v>45</c:v>
                </c:pt>
                <c:pt idx="3019">
                  <c:v>235</c:v>
                </c:pt>
                <c:pt idx="3020">
                  <c:v>117</c:v>
                </c:pt>
                <c:pt idx="3021">
                  <c:v>204</c:v>
                </c:pt>
                <c:pt idx="3022">
                  <c:v>169</c:v>
                </c:pt>
                <c:pt idx="3023">
                  <c:v>13</c:v>
                </c:pt>
                <c:pt idx="3024">
                  <c:v>101</c:v>
                </c:pt>
                <c:pt idx="3025">
                  <c:v>120</c:v>
                </c:pt>
                <c:pt idx="3026">
                  <c:v>103</c:v>
                </c:pt>
                <c:pt idx="3027">
                  <c:v>240</c:v>
                </c:pt>
                <c:pt idx="3028">
                  <c:v>194</c:v>
                </c:pt>
                <c:pt idx="3029">
                  <c:v>65</c:v>
                </c:pt>
                <c:pt idx="3030">
                  <c:v>415</c:v>
                </c:pt>
                <c:pt idx="3031">
                  <c:v>76</c:v>
                </c:pt>
                <c:pt idx="3032">
                  <c:v>155</c:v>
                </c:pt>
                <c:pt idx="3033">
                  <c:v>25</c:v>
                </c:pt>
                <c:pt idx="3034">
                  <c:v>129</c:v>
                </c:pt>
                <c:pt idx="3035">
                  <c:v>53</c:v>
                </c:pt>
                <c:pt idx="3036">
                  <c:v>5</c:v>
                </c:pt>
                <c:pt idx="3037">
                  <c:v>114</c:v>
                </c:pt>
                <c:pt idx="3038">
                  <c:v>78</c:v>
                </c:pt>
                <c:pt idx="3039">
                  <c:v>1151</c:v>
                </c:pt>
                <c:pt idx="3040">
                  <c:v>188</c:v>
                </c:pt>
                <c:pt idx="3041">
                  <c:v>21</c:v>
                </c:pt>
                <c:pt idx="3042">
                  <c:v>40</c:v>
                </c:pt>
                <c:pt idx="3043">
                  <c:v>139</c:v>
                </c:pt>
                <c:pt idx="3044">
                  <c:v>98</c:v>
                </c:pt>
                <c:pt idx="3045">
                  <c:v>56</c:v>
                </c:pt>
                <c:pt idx="3046">
                  <c:v>180</c:v>
                </c:pt>
                <c:pt idx="3047">
                  <c:v>123</c:v>
                </c:pt>
                <c:pt idx="3048">
                  <c:v>446</c:v>
                </c:pt>
                <c:pt idx="3049">
                  <c:v>105</c:v>
                </c:pt>
                <c:pt idx="3050">
                  <c:v>140</c:v>
                </c:pt>
                <c:pt idx="3051">
                  <c:v>186</c:v>
                </c:pt>
                <c:pt idx="3052">
                  <c:v>70</c:v>
                </c:pt>
                <c:pt idx="3053">
                  <c:v>8</c:v>
                </c:pt>
                <c:pt idx="3054">
                  <c:v>116</c:v>
                </c:pt>
                <c:pt idx="3055">
                  <c:v>51</c:v>
                </c:pt>
                <c:pt idx="3056">
                  <c:v>57</c:v>
                </c:pt>
                <c:pt idx="3057">
                  <c:v>49</c:v>
                </c:pt>
                <c:pt idx="3058">
                  <c:v>68</c:v>
                </c:pt>
                <c:pt idx="3059">
                  <c:v>90</c:v>
                </c:pt>
                <c:pt idx="3060">
                  <c:v>205</c:v>
                </c:pt>
                <c:pt idx="3061">
                  <c:v>90</c:v>
                </c:pt>
                <c:pt idx="3062">
                  <c:v>182</c:v>
                </c:pt>
                <c:pt idx="3063">
                  <c:v>23</c:v>
                </c:pt>
                <c:pt idx="3064">
                  <c:v>707</c:v>
                </c:pt>
                <c:pt idx="3065">
                  <c:v>13</c:v>
                </c:pt>
                <c:pt idx="3066">
                  <c:v>82</c:v>
                </c:pt>
                <c:pt idx="3067">
                  <c:v>16</c:v>
                </c:pt>
                <c:pt idx="3068">
                  <c:v>194</c:v>
                </c:pt>
                <c:pt idx="3069">
                  <c:v>1212</c:v>
                </c:pt>
                <c:pt idx="3070">
                  <c:v>42</c:v>
                </c:pt>
                <c:pt idx="3071">
                  <c:v>118</c:v>
                </c:pt>
                <c:pt idx="3072">
                  <c:v>737</c:v>
                </c:pt>
                <c:pt idx="3073">
                  <c:v>346</c:v>
                </c:pt>
                <c:pt idx="3074">
                  <c:v>101</c:v>
                </c:pt>
                <c:pt idx="3075">
                  <c:v>60</c:v>
                </c:pt>
                <c:pt idx="3076">
                  <c:v>118</c:v>
                </c:pt>
                <c:pt idx="3077">
                  <c:v>16</c:v>
                </c:pt>
                <c:pt idx="3078">
                  <c:v>96</c:v>
                </c:pt>
                <c:pt idx="3079">
                  <c:v>209</c:v>
                </c:pt>
                <c:pt idx="3080">
                  <c:v>228</c:v>
                </c:pt>
                <c:pt idx="3081">
                  <c:v>226</c:v>
                </c:pt>
                <c:pt idx="3082">
                  <c:v>641</c:v>
                </c:pt>
                <c:pt idx="3083">
                  <c:v>91</c:v>
                </c:pt>
                <c:pt idx="3084">
                  <c:v>84</c:v>
                </c:pt>
                <c:pt idx="3085">
                  <c:v>520</c:v>
                </c:pt>
                <c:pt idx="3086">
                  <c:v>13</c:v>
                </c:pt>
                <c:pt idx="3087">
                  <c:v>157</c:v>
                </c:pt>
                <c:pt idx="3088">
                  <c:v>962</c:v>
                </c:pt>
                <c:pt idx="3089">
                  <c:v>49</c:v>
                </c:pt>
                <c:pt idx="3090">
                  <c:v>11</c:v>
                </c:pt>
                <c:pt idx="3091">
                  <c:v>19</c:v>
                </c:pt>
                <c:pt idx="3092">
                  <c:v>51</c:v>
                </c:pt>
                <c:pt idx="3093">
                  <c:v>45</c:v>
                </c:pt>
                <c:pt idx="3094">
                  <c:v>499</c:v>
                </c:pt>
                <c:pt idx="3095">
                  <c:v>71</c:v>
                </c:pt>
                <c:pt idx="3096">
                  <c:v>184</c:v>
                </c:pt>
                <c:pt idx="3097">
                  <c:v>194</c:v>
                </c:pt>
                <c:pt idx="3098">
                  <c:v>110</c:v>
                </c:pt>
                <c:pt idx="3099">
                  <c:v>11</c:v>
                </c:pt>
                <c:pt idx="3100">
                  <c:v>137</c:v>
                </c:pt>
                <c:pt idx="3101">
                  <c:v>53</c:v>
                </c:pt>
                <c:pt idx="3102">
                  <c:v>339</c:v>
                </c:pt>
                <c:pt idx="3103">
                  <c:v>327</c:v>
                </c:pt>
                <c:pt idx="3104">
                  <c:v>158</c:v>
                </c:pt>
                <c:pt idx="3105">
                  <c:v>23</c:v>
                </c:pt>
                <c:pt idx="3106">
                  <c:v>661</c:v>
                </c:pt>
                <c:pt idx="3107">
                  <c:v>11</c:v>
                </c:pt>
                <c:pt idx="3108">
                  <c:v>219</c:v>
                </c:pt>
                <c:pt idx="3109">
                  <c:v>47</c:v>
                </c:pt>
                <c:pt idx="3110">
                  <c:v>63</c:v>
                </c:pt>
                <c:pt idx="3111">
                  <c:v>490</c:v>
                </c:pt>
                <c:pt idx="3112">
                  <c:v>56</c:v>
                </c:pt>
                <c:pt idx="3113">
                  <c:v>22</c:v>
                </c:pt>
                <c:pt idx="3114">
                  <c:v>224</c:v>
                </c:pt>
                <c:pt idx="3115">
                  <c:v>536</c:v>
                </c:pt>
                <c:pt idx="3116">
                  <c:v>42</c:v>
                </c:pt>
                <c:pt idx="3117">
                  <c:v>34</c:v>
                </c:pt>
                <c:pt idx="3118">
                  <c:v>52</c:v>
                </c:pt>
                <c:pt idx="3119">
                  <c:v>146</c:v>
                </c:pt>
                <c:pt idx="3120">
                  <c:v>215</c:v>
                </c:pt>
                <c:pt idx="3121">
                  <c:v>264</c:v>
                </c:pt>
                <c:pt idx="3122">
                  <c:v>7</c:v>
                </c:pt>
                <c:pt idx="3123">
                  <c:v>238</c:v>
                </c:pt>
                <c:pt idx="3124">
                  <c:v>136</c:v>
                </c:pt>
                <c:pt idx="3125">
                  <c:v>64</c:v>
                </c:pt>
                <c:pt idx="3126">
                  <c:v>15</c:v>
                </c:pt>
                <c:pt idx="3127">
                  <c:v>58</c:v>
                </c:pt>
                <c:pt idx="3128">
                  <c:v>240</c:v>
                </c:pt>
                <c:pt idx="3129">
                  <c:v>11</c:v>
                </c:pt>
                <c:pt idx="3130">
                  <c:v>242</c:v>
                </c:pt>
                <c:pt idx="3131">
                  <c:v>245</c:v>
                </c:pt>
                <c:pt idx="3132">
                  <c:v>29</c:v>
                </c:pt>
                <c:pt idx="3133">
                  <c:v>25</c:v>
                </c:pt>
                <c:pt idx="3134">
                  <c:v>20</c:v>
                </c:pt>
                <c:pt idx="3135">
                  <c:v>7</c:v>
                </c:pt>
                <c:pt idx="3136">
                  <c:v>109</c:v>
                </c:pt>
                <c:pt idx="3137">
                  <c:v>189</c:v>
                </c:pt>
                <c:pt idx="3138">
                  <c:v>445</c:v>
                </c:pt>
                <c:pt idx="3139">
                  <c:v>103</c:v>
                </c:pt>
                <c:pt idx="3140">
                  <c:v>241</c:v>
                </c:pt>
                <c:pt idx="3141">
                  <c:v>127</c:v>
                </c:pt>
                <c:pt idx="3142">
                  <c:v>167</c:v>
                </c:pt>
                <c:pt idx="3143">
                  <c:v>60</c:v>
                </c:pt>
                <c:pt idx="3144">
                  <c:v>48</c:v>
                </c:pt>
                <c:pt idx="3145">
                  <c:v>12</c:v>
                </c:pt>
                <c:pt idx="3146">
                  <c:v>79</c:v>
                </c:pt>
                <c:pt idx="3147">
                  <c:v>50</c:v>
                </c:pt>
                <c:pt idx="3148">
                  <c:v>707</c:v>
                </c:pt>
                <c:pt idx="3149">
                  <c:v>212</c:v>
                </c:pt>
                <c:pt idx="3150">
                  <c:v>44</c:v>
                </c:pt>
                <c:pt idx="3151">
                  <c:v>57</c:v>
                </c:pt>
                <c:pt idx="3152">
                  <c:v>42</c:v>
                </c:pt>
                <c:pt idx="3153">
                  <c:v>961</c:v>
                </c:pt>
                <c:pt idx="3154">
                  <c:v>246</c:v>
                </c:pt>
                <c:pt idx="3155">
                  <c:v>126</c:v>
                </c:pt>
                <c:pt idx="3156">
                  <c:v>23</c:v>
                </c:pt>
                <c:pt idx="3157">
                  <c:v>106</c:v>
                </c:pt>
                <c:pt idx="3158">
                  <c:v>222</c:v>
                </c:pt>
                <c:pt idx="3159">
                  <c:v>26</c:v>
                </c:pt>
                <c:pt idx="3160">
                  <c:v>11</c:v>
                </c:pt>
                <c:pt idx="3161">
                  <c:v>36</c:v>
                </c:pt>
                <c:pt idx="3162">
                  <c:v>26</c:v>
                </c:pt>
                <c:pt idx="3163">
                  <c:v>200</c:v>
                </c:pt>
                <c:pt idx="3164">
                  <c:v>226</c:v>
                </c:pt>
                <c:pt idx="3165">
                  <c:v>111</c:v>
                </c:pt>
                <c:pt idx="3166">
                  <c:v>92</c:v>
                </c:pt>
                <c:pt idx="3167">
                  <c:v>3</c:v>
                </c:pt>
                <c:pt idx="3168">
                  <c:v>43</c:v>
                </c:pt>
                <c:pt idx="3169">
                  <c:v>472</c:v>
                </c:pt>
                <c:pt idx="3170">
                  <c:v>232</c:v>
                </c:pt>
                <c:pt idx="3171">
                  <c:v>350</c:v>
                </c:pt>
                <c:pt idx="3172">
                  <c:v>37</c:v>
                </c:pt>
                <c:pt idx="3173">
                  <c:v>44</c:v>
                </c:pt>
                <c:pt idx="3174">
                  <c:v>53</c:v>
                </c:pt>
                <c:pt idx="3175">
                  <c:v>137</c:v>
                </c:pt>
                <c:pt idx="3176">
                  <c:v>230</c:v>
                </c:pt>
                <c:pt idx="3177">
                  <c:v>72</c:v>
                </c:pt>
                <c:pt idx="3178">
                  <c:v>144</c:v>
                </c:pt>
                <c:pt idx="3179">
                  <c:v>173</c:v>
                </c:pt>
                <c:pt idx="3180">
                  <c:v>24</c:v>
                </c:pt>
                <c:pt idx="3181">
                  <c:v>149</c:v>
                </c:pt>
                <c:pt idx="3182">
                  <c:v>467</c:v>
                </c:pt>
                <c:pt idx="3183">
                  <c:v>171</c:v>
                </c:pt>
                <c:pt idx="3184">
                  <c:v>246</c:v>
                </c:pt>
                <c:pt idx="3185">
                  <c:v>445</c:v>
                </c:pt>
                <c:pt idx="3186">
                  <c:v>12</c:v>
                </c:pt>
                <c:pt idx="3187">
                  <c:v>130</c:v>
                </c:pt>
                <c:pt idx="3188">
                  <c:v>57</c:v>
                </c:pt>
                <c:pt idx="3189">
                  <c:v>130</c:v>
                </c:pt>
                <c:pt idx="3190">
                  <c:v>165</c:v>
                </c:pt>
                <c:pt idx="3191">
                  <c:v>262</c:v>
                </c:pt>
                <c:pt idx="3192">
                  <c:v>634</c:v>
                </c:pt>
                <c:pt idx="3193">
                  <c:v>233</c:v>
                </c:pt>
                <c:pt idx="3194">
                  <c:v>68</c:v>
                </c:pt>
                <c:pt idx="3195">
                  <c:v>111</c:v>
                </c:pt>
                <c:pt idx="3196">
                  <c:v>251</c:v>
                </c:pt>
                <c:pt idx="3197">
                  <c:v>43</c:v>
                </c:pt>
                <c:pt idx="3198">
                  <c:v>122</c:v>
                </c:pt>
                <c:pt idx="3199">
                  <c:v>429</c:v>
                </c:pt>
                <c:pt idx="3200">
                  <c:v>68</c:v>
                </c:pt>
                <c:pt idx="3201">
                  <c:v>107</c:v>
                </c:pt>
                <c:pt idx="3202">
                  <c:v>95</c:v>
                </c:pt>
                <c:pt idx="3203">
                  <c:v>179</c:v>
                </c:pt>
                <c:pt idx="3204">
                  <c:v>10</c:v>
                </c:pt>
                <c:pt idx="3205">
                  <c:v>54</c:v>
                </c:pt>
                <c:pt idx="3206">
                  <c:v>79</c:v>
                </c:pt>
                <c:pt idx="3207">
                  <c:v>170</c:v>
                </c:pt>
                <c:pt idx="3208">
                  <c:v>52</c:v>
                </c:pt>
                <c:pt idx="3209">
                  <c:v>208</c:v>
                </c:pt>
                <c:pt idx="3210">
                  <c:v>221</c:v>
                </c:pt>
                <c:pt idx="3211">
                  <c:v>52</c:v>
                </c:pt>
                <c:pt idx="3212">
                  <c:v>9</c:v>
                </c:pt>
                <c:pt idx="3213">
                  <c:v>162</c:v>
                </c:pt>
                <c:pt idx="3214">
                  <c:v>211</c:v>
                </c:pt>
                <c:pt idx="3215">
                  <c:v>412</c:v>
                </c:pt>
                <c:pt idx="3216">
                  <c:v>71</c:v>
                </c:pt>
                <c:pt idx="3217">
                  <c:v>179</c:v>
                </c:pt>
                <c:pt idx="3218">
                  <c:v>211</c:v>
                </c:pt>
                <c:pt idx="3219">
                  <c:v>271</c:v>
                </c:pt>
                <c:pt idx="3220">
                  <c:v>32</c:v>
                </c:pt>
                <c:pt idx="3221">
                  <c:v>55</c:v>
                </c:pt>
                <c:pt idx="3222">
                  <c:v>219</c:v>
                </c:pt>
                <c:pt idx="3223">
                  <c:v>46</c:v>
                </c:pt>
                <c:pt idx="3224">
                  <c:v>346</c:v>
                </c:pt>
                <c:pt idx="3225">
                  <c:v>29</c:v>
                </c:pt>
                <c:pt idx="3226">
                  <c:v>25</c:v>
                </c:pt>
                <c:pt idx="3227">
                  <c:v>55</c:v>
                </c:pt>
                <c:pt idx="3228">
                  <c:v>50</c:v>
                </c:pt>
                <c:pt idx="3229">
                  <c:v>9</c:v>
                </c:pt>
                <c:pt idx="3230">
                  <c:v>48</c:v>
                </c:pt>
                <c:pt idx="3231">
                  <c:v>108</c:v>
                </c:pt>
                <c:pt idx="3232">
                  <c:v>260</c:v>
                </c:pt>
                <c:pt idx="3233">
                  <c:v>152</c:v>
                </c:pt>
                <c:pt idx="3234">
                  <c:v>57</c:v>
                </c:pt>
                <c:pt idx="3235">
                  <c:v>176</c:v>
                </c:pt>
                <c:pt idx="3236">
                  <c:v>145</c:v>
                </c:pt>
                <c:pt idx="3237">
                  <c:v>68</c:v>
                </c:pt>
                <c:pt idx="3238">
                  <c:v>317</c:v>
                </c:pt>
                <c:pt idx="3239">
                  <c:v>65</c:v>
                </c:pt>
                <c:pt idx="3240">
                  <c:v>50</c:v>
                </c:pt>
                <c:pt idx="3241">
                  <c:v>260</c:v>
                </c:pt>
                <c:pt idx="3242">
                  <c:v>82</c:v>
                </c:pt>
                <c:pt idx="3243">
                  <c:v>129</c:v>
                </c:pt>
                <c:pt idx="3244">
                  <c:v>10</c:v>
                </c:pt>
                <c:pt idx="3245">
                  <c:v>188</c:v>
                </c:pt>
                <c:pt idx="3246">
                  <c:v>196</c:v>
                </c:pt>
                <c:pt idx="3247">
                  <c:v>44</c:v>
                </c:pt>
                <c:pt idx="3248">
                  <c:v>18</c:v>
                </c:pt>
                <c:pt idx="3249">
                  <c:v>435</c:v>
                </c:pt>
                <c:pt idx="3250">
                  <c:v>312</c:v>
                </c:pt>
                <c:pt idx="3251">
                  <c:v>35</c:v>
                </c:pt>
                <c:pt idx="3252">
                  <c:v>28</c:v>
                </c:pt>
                <c:pt idx="3253">
                  <c:v>343</c:v>
                </c:pt>
                <c:pt idx="3254">
                  <c:v>155</c:v>
                </c:pt>
                <c:pt idx="3255">
                  <c:v>191</c:v>
                </c:pt>
                <c:pt idx="3256">
                  <c:v>102</c:v>
                </c:pt>
                <c:pt idx="3257">
                  <c:v>802</c:v>
                </c:pt>
                <c:pt idx="3258">
                  <c:v>12</c:v>
                </c:pt>
                <c:pt idx="3259">
                  <c:v>176</c:v>
                </c:pt>
                <c:pt idx="3260">
                  <c:v>87</c:v>
                </c:pt>
                <c:pt idx="3261">
                  <c:v>125</c:v>
                </c:pt>
                <c:pt idx="3262">
                  <c:v>182</c:v>
                </c:pt>
                <c:pt idx="3263">
                  <c:v>161</c:v>
                </c:pt>
                <c:pt idx="3264">
                  <c:v>48</c:v>
                </c:pt>
                <c:pt idx="3265">
                  <c:v>492</c:v>
                </c:pt>
                <c:pt idx="3266">
                  <c:v>158</c:v>
                </c:pt>
                <c:pt idx="3267">
                  <c:v>13</c:v>
                </c:pt>
                <c:pt idx="3268">
                  <c:v>112</c:v>
                </c:pt>
                <c:pt idx="3269">
                  <c:v>42</c:v>
                </c:pt>
                <c:pt idx="3270">
                  <c:v>20</c:v>
                </c:pt>
                <c:pt idx="3271">
                  <c:v>32</c:v>
                </c:pt>
                <c:pt idx="3272">
                  <c:v>36</c:v>
                </c:pt>
                <c:pt idx="3273">
                  <c:v>108</c:v>
                </c:pt>
                <c:pt idx="3274">
                  <c:v>920</c:v>
                </c:pt>
                <c:pt idx="3275">
                  <c:v>116</c:v>
                </c:pt>
                <c:pt idx="3276">
                  <c:v>77</c:v>
                </c:pt>
                <c:pt idx="3277">
                  <c:v>81</c:v>
                </c:pt>
                <c:pt idx="3278">
                  <c:v>293</c:v>
                </c:pt>
                <c:pt idx="3279">
                  <c:v>40</c:v>
                </c:pt>
                <c:pt idx="3280">
                  <c:v>43</c:v>
                </c:pt>
                <c:pt idx="3281">
                  <c:v>13</c:v>
                </c:pt>
                <c:pt idx="3282">
                  <c:v>44</c:v>
                </c:pt>
                <c:pt idx="3283">
                  <c:v>4</c:v>
                </c:pt>
                <c:pt idx="3284">
                  <c:v>9</c:v>
                </c:pt>
                <c:pt idx="3285">
                  <c:v>5</c:v>
                </c:pt>
                <c:pt idx="3286">
                  <c:v>25</c:v>
                </c:pt>
                <c:pt idx="3287">
                  <c:v>581</c:v>
                </c:pt>
                <c:pt idx="3288">
                  <c:v>59</c:v>
                </c:pt>
                <c:pt idx="3289">
                  <c:v>99</c:v>
                </c:pt>
                <c:pt idx="3290">
                  <c:v>103</c:v>
                </c:pt>
                <c:pt idx="3291">
                  <c:v>71</c:v>
                </c:pt>
                <c:pt idx="3292">
                  <c:v>649</c:v>
                </c:pt>
                <c:pt idx="3293">
                  <c:v>44</c:v>
                </c:pt>
                <c:pt idx="3294">
                  <c:v>11</c:v>
                </c:pt>
                <c:pt idx="3295">
                  <c:v>847</c:v>
                </c:pt>
                <c:pt idx="3296">
                  <c:v>81</c:v>
                </c:pt>
                <c:pt idx="3297">
                  <c:v>12</c:v>
                </c:pt>
                <c:pt idx="3298">
                  <c:v>88</c:v>
                </c:pt>
                <c:pt idx="3299">
                  <c:v>73</c:v>
                </c:pt>
                <c:pt idx="3300">
                  <c:v>620</c:v>
                </c:pt>
                <c:pt idx="3301">
                  <c:v>6</c:v>
                </c:pt>
                <c:pt idx="3302">
                  <c:v>802</c:v>
                </c:pt>
                <c:pt idx="3303">
                  <c:v>300</c:v>
                </c:pt>
                <c:pt idx="3304">
                  <c:v>17</c:v>
                </c:pt>
                <c:pt idx="3305">
                  <c:v>177</c:v>
                </c:pt>
                <c:pt idx="3306">
                  <c:v>262</c:v>
                </c:pt>
                <c:pt idx="3307">
                  <c:v>98</c:v>
                </c:pt>
                <c:pt idx="3308">
                  <c:v>103</c:v>
                </c:pt>
                <c:pt idx="3309">
                  <c:v>29</c:v>
                </c:pt>
                <c:pt idx="3310">
                  <c:v>58</c:v>
                </c:pt>
                <c:pt idx="3311">
                  <c:v>102</c:v>
                </c:pt>
                <c:pt idx="3312">
                  <c:v>96</c:v>
                </c:pt>
                <c:pt idx="3313">
                  <c:v>37</c:v>
                </c:pt>
                <c:pt idx="3314">
                  <c:v>351</c:v>
                </c:pt>
                <c:pt idx="3315">
                  <c:v>154</c:v>
                </c:pt>
                <c:pt idx="3316">
                  <c:v>159</c:v>
                </c:pt>
                <c:pt idx="3317">
                  <c:v>110</c:v>
                </c:pt>
                <c:pt idx="3318">
                  <c:v>61</c:v>
                </c:pt>
                <c:pt idx="3319">
                  <c:v>52</c:v>
                </c:pt>
                <c:pt idx="3320">
                  <c:v>173</c:v>
                </c:pt>
                <c:pt idx="3321">
                  <c:v>269</c:v>
                </c:pt>
                <c:pt idx="3322">
                  <c:v>93</c:v>
                </c:pt>
                <c:pt idx="3323">
                  <c:v>181</c:v>
                </c:pt>
                <c:pt idx="3324">
                  <c:v>41</c:v>
                </c:pt>
                <c:pt idx="3325">
                  <c:v>58</c:v>
                </c:pt>
                <c:pt idx="3326">
                  <c:v>36</c:v>
                </c:pt>
                <c:pt idx="3327">
                  <c:v>232</c:v>
                </c:pt>
                <c:pt idx="3328">
                  <c:v>103</c:v>
                </c:pt>
                <c:pt idx="3329">
                  <c:v>19</c:v>
                </c:pt>
                <c:pt idx="3330">
                  <c:v>30</c:v>
                </c:pt>
                <c:pt idx="3331">
                  <c:v>51</c:v>
                </c:pt>
                <c:pt idx="3332">
                  <c:v>58</c:v>
                </c:pt>
                <c:pt idx="3333">
                  <c:v>271</c:v>
                </c:pt>
                <c:pt idx="3334">
                  <c:v>60</c:v>
                </c:pt>
                <c:pt idx="3335">
                  <c:v>48</c:v>
                </c:pt>
                <c:pt idx="3336">
                  <c:v>49</c:v>
                </c:pt>
                <c:pt idx="3337">
                  <c:v>41</c:v>
                </c:pt>
                <c:pt idx="3338">
                  <c:v>110</c:v>
                </c:pt>
                <c:pt idx="3339">
                  <c:v>117</c:v>
                </c:pt>
                <c:pt idx="3340">
                  <c:v>17</c:v>
                </c:pt>
                <c:pt idx="3341">
                  <c:v>67</c:v>
                </c:pt>
                <c:pt idx="3342">
                  <c:v>97</c:v>
                </c:pt>
                <c:pt idx="3343">
                  <c:v>47</c:v>
                </c:pt>
                <c:pt idx="3344">
                  <c:v>20</c:v>
                </c:pt>
                <c:pt idx="3345">
                  <c:v>364</c:v>
                </c:pt>
                <c:pt idx="3346">
                  <c:v>5</c:v>
                </c:pt>
                <c:pt idx="3347">
                  <c:v>65</c:v>
                </c:pt>
                <c:pt idx="3348">
                  <c:v>81</c:v>
                </c:pt>
                <c:pt idx="3349">
                  <c:v>58</c:v>
                </c:pt>
                <c:pt idx="3350">
                  <c:v>29</c:v>
                </c:pt>
                <c:pt idx="3351">
                  <c:v>9</c:v>
                </c:pt>
                <c:pt idx="3352">
                  <c:v>239</c:v>
                </c:pt>
                <c:pt idx="3353">
                  <c:v>370</c:v>
                </c:pt>
                <c:pt idx="3354">
                  <c:v>41</c:v>
                </c:pt>
                <c:pt idx="3355">
                  <c:v>269</c:v>
                </c:pt>
                <c:pt idx="3356">
                  <c:v>167</c:v>
                </c:pt>
                <c:pt idx="3357">
                  <c:v>96</c:v>
                </c:pt>
                <c:pt idx="3358">
                  <c:v>30</c:v>
                </c:pt>
                <c:pt idx="3359">
                  <c:v>71</c:v>
                </c:pt>
                <c:pt idx="3360">
                  <c:v>27</c:v>
                </c:pt>
                <c:pt idx="3361">
                  <c:v>160</c:v>
                </c:pt>
                <c:pt idx="3362">
                  <c:v>6</c:v>
                </c:pt>
                <c:pt idx="3363">
                  <c:v>220</c:v>
                </c:pt>
                <c:pt idx="3364">
                  <c:v>105</c:v>
                </c:pt>
                <c:pt idx="3365">
                  <c:v>19</c:v>
                </c:pt>
                <c:pt idx="3366">
                  <c:v>19</c:v>
                </c:pt>
                <c:pt idx="3367">
                  <c:v>20</c:v>
                </c:pt>
                <c:pt idx="3368">
                  <c:v>128</c:v>
                </c:pt>
                <c:pt idx="3369">
                  <c:v>137</c:v>
                </c:pt>
                <c:pt idx="3370">
                  <c:v>38</c:v>
                </c:pt>
                <c:pt idx="3371">
                  <c:v>25</c:v>
                </c:pt>
                <c:pt idx="3372">
                  <c:v>120</c:v>
                </c:pt>
                <c:pt idx="3373">
                  <c:v>197</c:v>
                </c:pt>
                <c:pt idx="3374">
                  <c:v>26</c:v>
                </c:pt>
                <c:pt idx="3375">
                  <c:v>148</c:v>
                </c:pt>
                <c:pt idx="3376">
                  <c:v>37</c:v>
                </c:pt>
                <c:pt idx="3377">
                  <c:v>406</c:v>
                </c:pt>
                <c:pt idx="3378">
                  <c:v>132</c:v>
                </c:pt>
                <c:pt idx="3379">
                  <c:v>105</c:v>
                </c:pt>
                <c:pt idx="3380">
                  <c:v>6</c:v>
                </c:pt>
                <c:pt idx="3381">
                  <c:v>31</c:v>
                </c:pt>
                <c:pt idx="3382">
                  <c:v>31</c:v>
                </c:pt>
                <c:pt idx="3383">
                  <c:v>700</c:v>
                </c:pt>
                <c:pt idx="3384">
                  <c:v>46</c:v>
                </c:pt>
                <c:pt idx="3385">
                  <c:v>68</c:v>
                </c:pt>
                <c:pt idx="3386">
                  <c:v>79</c:v>
                </c:pt>
                <c:pt idx="3387">
                  <c:v>50</c:v>
                </c:pt>
                <c:pt idx="3388">
                  <c:v>21</c:v>
                </c:pt>
                <c:pt idx="3389">
                  <c:v>73</c:v>
                </c:pt>
                <c:pt idx="3390">
                  <c:v>62</c:v>
                </c:pt>
                <c:pt idx="3391">
                  <c:v>56</c:v>
                </c:pt>
                <c:pt idx="3392">
                  <c:v>35</c:v>
                </c:pt>
                <c:pt idx="3393">
                  <c:v>74</c:v>
                </c:pt>
                <c:pt idx="3394">
                  <c:v>80</c:v>
                </c:pt>
                <c:pt idx="3395">
                  <c:v>77</c:v>
                </c:pt>
                <c:pt idx="3396">
                  <c:v>9</c:v>
                </c:pt>
                <c:pt idx="3397">
                  <c:v>301</c:v>
                </c:pt>
                <c:pt idx="3398">
                  <c:v>17</c:v>
                </c:pt>
                <c:pt idx="3399">
                  <c:v>30</c:v>
                </c:pt>
                <c:pt idx="3400">
                  <c:v>53</c:v>
                </c:pt>
                <c:pt idx="3401">
                  <c:v>326</c:v>
                </c:pt>
                <c:pt idx="3402">
                  <c:v>19</c:v>
                </c:pt>
                <c:pt idx="3403">
                  <c:v>271</c:v>
                </c:pt>
                <c:pt idx="3404">
                  <c:v>107</c:v>
                </c:pt>
                <c:pt idx="3405">
                  <c:v>57</c:v>
                </c:pt>
                <c:pt idx="3406">
                  <c:v>12</c:v>
                </c:pt>
                <c:pt idx="3407">
                  <c:v>4</c:v>
                </c:pt>
                <c:pt idx="3408">
                  <c:v>8</c:v>
                </c:pt>
                <c:pt idx="3409">
                  <c:v>283</c:v>
                </c:pt>
                <c:pt idx="3410">
                  <c:v>19</c:v>
                </c:pt>
                <c:pt idx="3411">
                  <c:v>8</c:v>
                </c:pt>
                <c:pt idx="3412">
                  <c:v>73</c:v>
                </c:pt>
                <c:pt idx="3413">
                  <c:v>49</c:v>
                </c:pt>
                <c:pt idx="3414">
                  <c:v>17</c:v>
                </c:pt>
                <c:pt idx="3415">
                  <c:v>107</c:v>
                </c:pt>
                <c:pt idx="3416">
                  <c:v>199</c:v>
                </c:pt>
                <c:pt idx="3417">
                  <c:v>88</c:v>
                </c:pt>
                <c:pt idx="3418">
                  <c:v>182</c:v>
                </c:pt>
                <c:pt idx="3419">
                  <c:v>432</c:v>
                </c:pt>
                <c:pt idx="3420">
                  <c:v>17</c:v>
                </c:pt>
                <c:pt idx="3421">
                  <c:v>79</c:v>
                </c:pt>
                <c:pt idx="3422">
                  <c:v>45</c:v>
                </c:pt>
                <c:pt idx="3423">
                  <c:v>10</c:v>
                </c:pt>
                <c:pt idx="3424">
                  <c:v>91</c:v>
                </c:pt>
                <c:pt idx="3425">
                  <c:v>244</c:v>
                </c:pt>
                <c:pt idx="3426">
                  <c:v>182</c:v>
                </c:pt>
                <c:pt idx="3427">
                  <c:v>48</c:v>
                </c:pt>
                <c:pt idx="3428">
                  <c:v>121</c:v>
                </c:pt>
                <c:pt idx="3429">
                  <c:v>130</c:v>
                </c:pt>
                <c:pt idx="3430">
                  <c:v>71</c:v>
                </c:pt>
                <c:pt idx="3431">
                  <c:v>122</c:v>
                </c:pt>
                <c:pt idx="3432">
                  <c:v>43</c:v>
                </c:pt>
                <c:pt idx="3433">
                  <c:v>53</c:v>
                </c:pt>
                <c:pt idx="3434">
                  <c:v>10</c:v>
                </c:pt>
                <c:pt idx="3435">
                  <c:v>60</c:v>
                </c:pt>
                <c:pt idx="3436">
                  <c:v>149</c:v>
                </c:pt>
                <c:pt idx="3437">
                  <c:v>77</c:v>
                </c:pt>
                <c:pt idx="3438">
                  <c:v>62</c:v>
                </c:pt>
                <c:pt idx="3439">
                  <c:v>97</c:v>
                </c:pt>
                <c:pt idx="3440">
                  <c:v>340</c:v>
                </c:pt>
                <c:pt idx="3441">
                  <c:v>101</c:v>
                </c:pt>
                <c:pt idx="3442">
                  <c:v>169</c:v>
                </c:pt>
                <c:pt idx="3443">
                  <c:v>88</c:v>
                </c:pt>
                <c:pt idx="3444">
                  <c:v>33</c:v>
                </c:pt>
                <c:pt idx="3445">
                  <c:v>303</c:v>
                </c:pt>
                <c:pt idx="3446">
                  <c:v>185</c:v>
                </c:pt>
                <c:pt idx="3447">
                  <c:v>97</c:v>
                </c:pt>
                <c:pt idx="3448">
                  <c:v>94</c:v>
                </c:pt>
                <c:pt idx="3449">
                  <c:v>565</c:v>
                </c:pt>
                <c:pt idx="3450">
                  <c:v>47</c:v>
                </c:pt>
                <c:pt idx="3451">
                  <c:v>7</c:v>
                </c:pt>
                <c:pt idx="3452">
                  <c:v>78</c:v>
                </c:pt>
                <c:pt idx="3453">
                  <c:v>78</c:v>
                </c:pt>
                <c:pt idx="3454">
                  <c:v>106</c:v>
                </c:pt>
                <c:pt idx="3455">
                  <c:v>107</c:v>
                </c:pt>
                <c:pt idx="3456">
                  <c:v>84</c:v>
                </c:pt>
                <c:pt idx="3457">
                  <c:v>110</c:v>
                </c:pt>
                <c:pt idx="3458">
                  <c:v>84</c:v>
                </c:pt>
                <c:pt idx="3459">
                  <c:v>383</c:v>
                </c:pt>
                <c:pt idx="3460">
                  <c:v>50</c:v>
                </c:pt>
                <c:pt idx="3461">
                  <c:v>152</c:v>
                </c:pt>
                <c:pt idx="3462">
                  <c:v>1002</c:v>
                </c:pt>
                <c:pt idx="3463">
                  <c:v>9</c:v>
                </c:pt>
                <c:pt idx="3464">
                  <c:v>161</c:v>
                </c:pt>
                <c:pt idx="3465">
                  <c:v>361</c:v>
                </c:pt>
                <c:pt idx="3466">
                  <c:v>16</c:v>
                </c:pt>
                <c:pt idx="3467">
                  <c:v>33</c:v>
                </c:pt>
                <c:pt idx="3468">
                  <c:v>8</c:v>
                </c:pt>
                <c:pt idx="3469">
                  <c:v>83</c:v>
                </c:pt>
                <c:pt idx="3470">
                  <c:v>239</c:v>
                </c:pt>
                <c:pt idx="3471">
                  <c:v>148</c:v>
                </c:pt>
                <c:pt idx="3472">
                  <c:v>84</c:v>
                </c:pt>
                <c:pt idx="3473">
                  <c:v>46</c:v>
                </c:pt>
                <c:pt idx="3474">
                  <c:v>406</c:v>
                </c:pt>
                <c:pt idx="3475">
                  <c:v>9</c:v>
                </c:pt>
                <c:pt idx="3476">
                  <c:v>71</c:v>
                </c:pt>
                <c:pt idx="3477">
                  <c:v>157</c:v>
                </c:pt>
                <c:pt idx="3478">
                  <c:v>483</c:v>
                </c:pt>
                <c:pt idx="3479">
                  <c:v>88</c:v>
                </c:pt>
                <c:pt idx="3480">
                  <c:v>43</c:v>
                </c:pt>
                <c:pt idx="3481">
                  <c:v>53</c:v>
                </c:pt>
                <c:pt idx="3482">
                  <c:v>12</c:v>
                </c:pt>
                <c:pt idx="3483">
                  <c:v>202</c:v>
                </c:pt>
                <c:pt idx="3484">
                  <c:v>163</c:v>
                </c:pt>
                <c:pt idx="3485">
                  <c:v>59</c:v>
                </c:pt>
                <c:pt idx="3486">
                  <c:v>460</c:v>
                </c:pt>
                <c:pt idx="3487">
                  <c:v>334</c:v>
                </c:pt>
                <c:pt idx="3488">
                  <c:v>170</c:v>
                </c:pt>
                <c:pt idx="3489">
                  <c:v>202</c:v>
                </c:pt>
                <c:pt idx="3490">
                  <c:v>14</c:v>
                </c:pt>
                <c:pt idx="3491">
                  <c:v>46</c:v>
                </c:pt>
                <c:pt idx="3492">
                  <c:v>32</c:v>
                </c:pt>
                <c:pt idx="3493">
                  <c:v>17</c:v>
                </c:pt>
                <c:pt idx="3494">
                  <c:v>172</c:v>
                </c:pt>
                <c:pt idx="3495">
                  <c:v>79</c:v>
                </c:pt>
                <c:pt idx="3496">
                  <c:v>130</c:v>
                </c:pt>
                <c:pt idx="3497">
                  <c:v>27</c:v>
                </c:pt>
                <c:pt idx="3498">
                  <c:v>23</c:v>
                </c:pt>
                <c:pt idx="3499">
                  <c:v>91</c:v>
                </c:pt>
                <c:pt idx="3500">
                  <c:v>70</c:v>
                </c:pt>
                <c:pt idx="3501">
                  <c:v>233</c:v>
                </c:pt>
                <c:pt idx="3502">
                  <c:v>162</c:v>
                </c:pt>
                <c:pt idx="3503">
                  <c:v>42</c:v>
                </c:pt>
                <c:pt idx="3504">
                  <c:v>67</c:v>
                </c:pt>
                <c:pt idx="3505">
                  <c:v>94</c:v>
                </c:pt>
                <c:pt idx="3506">
                  <c:v>70</c:v>
                </c:pt>
                <c:pt idx="3507">
                  <c:v>50</c:v>
                </c:pt>
                <c:pt idx="3508">
                  <c:v>28</c:v>
                </c:pt>
                <c:pt idx="3509">
                  <c:v>141</c:v>
                </c:pt>
                <c:pt idx="3510">
                  <c:v>200</c:v>
                </c:pt>
                <c:pt idx="3511">
                  <c:v>63</c:v>
                </c:pt>
                <c:pt idx="3512">
                  <c:v>243</c:v>
                </c:pt>
                <c:pt idx="3513">
                  <c:v>22</c:v>
                </c:pt>
                <c:pt idx="3514">
                  <c:v>107</c:v>
                </c:pt>
                <c:pt idx="3515">
                  <c:v>17</c:v>
                </c:pt>
                <c:pt idx="3516">
                  <c:v>94</c:v>
                </c:pt>
                <c:pt idx="3517">
                  <c:v>28</c:v>
                </c:pt>
                <c:pt idx="3518">
                  <c:v>27</c:v>
                </c:pt>
                <c:pt idx="3519">
                  <c:v>65</c:v>
                </c:pt>
                <c:pt idx="3520">
                  <c:v>40</c:v>
                </c:pt>
                <c:pt idx="3521">
                  <c:v>22</c:v>
                </c:pt>
                <c:pt idx="3522">
                  <c:v>138</c:v>
                </c:pt>
                <c:pt idx="3523">
                  <c:v>353</c:v>
                </c:pt>
                <c:pt idx="3524">
                  <c:v>5</c:v>
                </c:pt>
                <c:pt idx="3525">
                  <c:v>12</c:v>
                </c:pt>
                <c:pt idx="3526">
                  <c:v>243</c:v>
                </c:pt>
                <c:pt idx="3527">
                  <c:v>46</c:v>
                </c:pt>
                <c:pt idx="3528">
                  <c:v>44</c:v>
                </c:pt>
                <c:pt idx="3529">
                  <c:v>240</c:v>
                </c:pt>
                <c:pt idx="3530">
                  <c:v>119</c:v>
                </c:pt>
                <c:pt idx="3531">
                  <c:v>15</c:v>
                </c:pt>
                <c:pt idx="3532">
                  <c:v>44</c:v>
                </c:pt>
                <c:pt idx="3533">
                  <c:v>138</c:v>
                </c:pt>
                <c:pt idx="3534">
                  <c:v>100</c:v>
                </c:pt>
                <c:pt idx="3535">
                  <c:v>47</c:v>
                </c:pt>
                <c:pt idx="3536">
                  <c:v>559</c:v>
                </c:pt>
                <c:pt idx="3537">
                  <c:v>386</c:v>
                </c:pt>
                <c:pt idx="3538">
                  <c:v>88</c:v>
                </c:pt>
                <c:pt idx="3539">
                  <c:v>12</c:v>
                </c:pt>
                <c:pt idx="3540">
                  <c:v>66</c:v>
                </c:pt>
                <c:pt idx="3541">
                  <c:v>598</c:v>
                </c:pt>
                <c:pt idx="3542">
                  <c:v>24</c:v>
                </c:pt>
                <c:pt idx="3543">
                  <c:v>421</c:v>
                </c:pt>
                <c:pt idx="3544">
                  <c:v>78</c:v>
                </c:pt>
                <c:pt idx="3545">
                  <c:v>76</c:v>
                </c:pt>
                <c:pt idx="3546">
                  <c:v>390</c:v>
                </c:pt>
                <c:pt idx="3547">
                  <c:v>71</c:v>
                </c:pt>
                <c:pt idx="3548">
                  <c:v>127</c:v>
                </c:pt>
                <c:pt idx="3549">
                  <c:v>19</c:v>
                </c:pt>
                <c:pt idx="3550">
                  <c:v>37</c:v>
                </c:pt>
                <c:pt idx="3551">
                  <c:v>902</c:v>
                </c:pt>
                <c:pt idx="3552">
                  <c:v>10</c:v>
                </c:pt>
                <c:pt idx="3553">
                  <c:v>159</c:v>
                </c:pt>
                <c:pt idx="3554">
                  <c:v>591</c:v>
                </c:pt>
                <c:pt idx="3555">
                  <c:v>82</c:v>
                </c:pt>
                <c:pt idx="3556">
                  <c:v>69</c:v>
                </c:pt>
                <c:pt idx="3557">
                  <c:v>51</c:v>
                </c:pt>
                <c:pt idx="3558">
                  <c:v>48</c:v>
                </c:pt>
                <c:pt idx="3559">
                  <c:v>6</c:v>
                </c:pt>
                <c:pt idx="3560">
                  <c:v>239</c:v>
                </c:pt>
                <c:pt idx="3561">
                  <c:v>247</c:v>
                </c:pt>
                <c:pt idx="3562">
                  <c:v>82</c:v>
                </c:pt>
                <c:pt idx="3563">
                  <c:v>183</c:v>
                </c:pt>
                <c:pt idx="3564">
                  <c:v>177</c:v>
                </c:pt>
                <c:pt idx="3565">
                  <c:v>262</c:v>
                </c:pt>
                <c:pt idx="3566">
                  <c:v>451</c:v>
                </c:pt>
                <c:pt idx="3567">
                  <c:v>133</c:v>
                </c:pt>
                <c:pt idx="3568">
                  <c:v>297</c:v>
                </c:pt>
                <c:pt idx="3569">
                  <c:v>24</c:v>
                </c:pt>
                <c:pt idx="3570">
                  <c:v>21</c:v>
                </c:pt>
                <c:pt idx="3571">
                  <c:v>56</c:v>
                </c:pt>
                <c:pt idx="3572">
                  <c:v>63</c:v>
                </c:pt>
                <c:pt idx="3573">
                  <c:v>23</c:v>
                </c:pt>
                <c:pt idx="3574">
                  <c:v>663</c:v>
                </c:pt>
                <c:pt idx="3575">
                  <c:v>99</c:v>
                </c:pt>
                <c:pt idx="3576">
                  <c:v>63</c:v>
                </c:pt>
                <c:pt idx="3577">
                  <c:v>68</c:v>
                </c:pt>
                <c:pt idx="3578">
                  <c:v>42</c:v>
                </c:pt>
                <c:pt idx="3579">
                  <c:v>158</c:v>
                </c:pt>
                <c:pt idx="3580">
                  <c:v>37</c:v>
                </c:pt>
                <c:pt idx="3581">
                  <c:v>176</c:v>
                </c:pt>
                <c:pt idx="3582">
                  <c:v>242</c:v>
                </c:pt>
                <c:pt idx="3583">
                  <c:v>41</c:v>
                </c:pt>
                <c:pt idx="3584">
                  <c:v>112</c:v>
                </c:pt>
                <c:pt idx="3585">
                  <c:v>341</c:v>
                </c:pt>
                <c:pt idx="3586">
                  <c:v>205</c:v>
                </c:pt>
                <c:pt idx="3587">
                  <c:v>296</c:v>
                </c:pt>
                <c:pt idx="3588">
                  <c:v>97</c:v>
                </c:pt>
                <c:pt idx="3589">
                  <c:v>25</c:v>
                </c:pt>
                <c:pt idx="3590">
                  <c:v>328</c:v>
                </c:pt>
                <c:pt idx="3591">
                  <c:v>359</c:v>
                </c:pt>
                <c:pt idx="3592">
                  <c:v>19</c:v>
                </c:pt>
                <c:pt idx="3593">
                  <c:v>122</c:v>
                </c:pt>
                <c:pt idx="3594">
                  <c:v>348</c:v>
                </c:pt>
                <c:pt idx="3595">
                  <c:v>7</c:v>
                </c:pt>
                <c:pt idx="3596">
                  <c:v>189</c:v>
                </c:pt>
                <c:pt idx="3597">
                  <c:v>240</c:v>
                </c:pt>
                <c:pt idx="3598">
                  <c:v>9</c:v>
                </c:pt>
                <c:pt idx="3599">
                  <c:v>12</c:v>
                </c:pt>
                <c:pt idx="3600">
                  <c:v>275</c:v>
                </c:pt>
                <c:pt idx="3601">
                  <c:v>62</c:v>
                </c:pt>
                <c:pt idx="3602">
                  <c:v>81</c:v>
                </c:pt>
                <c:pt idx="3603">
                  <c:v>102</c:v>
                </c:pt>
                <c:pt idx="3604">
                  <c:v>109</c:v>
                </c:pt>
                <c:pt idx="3605">
                  <c:v>36</c:v>
                </c:pt>
                <c:pt idx="3606">
                  <c:v>116</c:v>
                </c:pt>
                <c:pt idx="3607">
                  <c:v>206</c:v>
                </c:pt>
                <c:pt idx="3608">
                  <c:v>596</c:v>
                </c:pt>
                <c:pt idx="3609">
                  <c:v>111</c:v>
                </c:pt>
                <c:pt idx="3610">
                  <c:v>136</c:v>
                </c:pt>
                <c:pt idx="3611">
                  <c:v>13</c:v>
                </c:pt>
                <c:pt idx="3612">
                  <c:v>350</c:v>
                </c:pt>
                <c:pt idx="3613">
                  <c:v>20</c:v>
                </c:pt>
                <c:pt idx="3614">
                  <c:v>199</c:v>
                </c:pt>
                <c:pt idx="3615">
                  <c:v>121</c:v>
                </c:pt>
                <c:pt idx="3616">
                  <c:v>82</c:v>
                </c:pt>
                <c:pt idx="3617">
                  <c:v>36</c:v>
                </c:pt>
                <c:pt idx="3618">
                  <c:v>409</c:v>
                </c:pt>
                <c:pt idx="3619">
                  <c:v>97</c:v>
                </c:pt>
                <c:pt idx="3620">
                  <c:v>155</c:v>
                </c:pt>
                <c:pt idx="3621">
                  <c:v>107</c:v>
                </c:pt>
                <c:pt idx="3622">
                  <c:v>166</c:v>
                </c:pt>
                <c:pt idx="3623">
                  <c:v>1001</c:v>
                </c:pt>
                <c:pt idx="3624">
                  <c:v>248</c:v>
                </c:pt>
                <c:pt idx="3625">
                  <c:v>14</c:v>
                </c:pt>
                <c:pt idx="3626">
                  <c:v>29</c:v>
                </c:pt>
                <c:pt idx="3627">
                  <c:v>43</c:v>
                </c:pt>
                <c:pt idx="3628">
                  <c:v>120</c:v>
                </c:pt>
                <c:pt idx="3629">
                  <c:v>183</c:v>
                </c:pt>
                <c:pt idx="3630">
                  <c:v>495</c:v>
                </c:pt>
                <c:pt idx="3631">
                  <c:v>97</c:v>
                </c:pt>
                <c:pt idx="3632">
                  <c:v>49</c:v>
                </c:pt>
                <c:pt idx="3633">
                  <c:v>54</c:v>
                </c:pt>
                <c:pt idx="3634">
                  <c:v>235</c:v>
                </c:pt>
                <c:pt idx="3635">
                  <c:v>185</c:v>
                </c:pt>
                <c:pt idx="3636">
                  <c:v>134</c:v>
                </c:pt>
                <c:pt idx="3637">
                  <c:v>82</c:v>
                </c:pt>
                <c:pt idx="3638">
                  <c:v>142</c:v>
                </c:pt>
                <c:pt idx="3639">
                  <c:v>146</c:v>
                </c:pt>
                <c:pt idx="3640">
                  <c:v>209</c:v>
                </c:pt>
                <c:pt idx="3641">
                  <c:v>62</c:v>
                </c:pt>
                <c:pt idx="3642">
                  <c:v>70</c:v>
                </c:pt>
                <c:pt idx="3643">
                  <c:v>65</c:v>
                </c:pt>
                <c:pt idx="3644">
                  <c:v>88</c:v>
                </c:pt>
                <c:pt idx="3645">
                  <c:v>130</c:v>
                </c:pt>
                <c:pt idx="3646">
                  <c:v>132</c:v>
                </c:pt>
                <c:pt idx="3647">
                  <c:v>55</c:v>
                </c:pt>
                <c:pt idx="3648">
                  <c:v>45</c:v>
                </c:pt>
                <c:pt idx="3649">
                  <c:v>238</c:v>
                </c:pt>
                <c:pt idx="3650">
                  <c:v>85</c:v>
                </c:pt>
                <c:pt idx="3651">
                  <c:v>117</c:v>
                </c:pt>
                <c:pt idx="3652">
                  <c:v>57</c:v>
                </c:pt>
                <c:pt idx="3653">
                  <c:v>43</c:v>
                </c:pt>
                <c:pt idx="3654">
                  <c:v>42</c:v>
                </c:pt>
                <c:pt idx="3655">
                  <c:v>57</c:v>
                </c:pt>
                <c:pt idx="3656">
                  <c:v>67</c:v>
                </c:pt>
                <c:pt idx="3657">
                  <c:v>168</c:v>
                </c:pt>
                <c:pt idx="3658">
                  <c:v>192</c:v>
                </c:pt>
                <c:pt idx="3659">
                  <c:v>181</c:v>
                </c:pt>
                <c:pt idx="3660">
                  <c:v>137</c:v>
                </c:pt>
                <c:pt idx="3661">
                  <c:v>170</c:v>
                </c:pt>
                <c:pt idx="3662">
                  <c:v>27</c:v>
                </c:pt>
                <c:pt idx="3663">
                  <c:v>136</c:v>
                </c:pt>
                <c:pt idx="3664">
                  <c:v>120</c:v>
                </c:pt>
                <c:pt idx="3665">
                  <c:v>96</c:v>
                </c:pt>
                <c:pt idx="3666">
                  <c:v>6</c:v>
                </c:pt>
                <c:pt idx="3667">
                  <c:v>164</c:v>
                </c:pt>
                <c:pt idx="3668">
                  <c:v>43</c:v>
                </c:pt>
                <c:pt idx="3669">
                  <c:v>49</c:v>
                </c:pt>
                <c:pt idx="3670">
                  <c:v>206</c:v>
                </c:pt>
                <c:pt idx="3671">
                  <c:v>48</c:v>
                </c:pt>
                <c:pt idx="3672">
                  <c:v>430</c:v>
                </c:pt>
                <c:pt idx="3673">
                  <c:v>14</c:v>
                </c:pt>
                <c:pt idx="3674">
                  <c:v>93</c:v>
                </c:pt>
                <c:pt idx="3675">
                  <c:v>499</c:v>
                </c:pt>
                <c:pt idx="3676">
                  <c:v>157</c:v>
                </c:pt>
                <c:pt idx="3677">
                  <c:v>167</c:v>
                </c:pt>
                <c:pt idx="3678">
                  <c:v>41</c:v>
                </c:pt>
                <c:pt idx="3679">
                  <c:v>93</c:v>
                </c:pt>
                <c:pt idx="3680">
                  <c:v>3</c:v>
                </c:pt>
                <c:pt idx="3681">
                  <c:v>7</c:v>
                </c:pt>
                <c:pt idx="3682">
                  <c:v>508</c:v>
                </c:pt>
                <c:pt idx="3683">
                  <c:v>55</c:v>
                </c:pt>
                <c:pt idx="3684">
                  <c:v>59</c:v>
                </c:pt>
                <c:pt idx="3685">
                  <c:v>244</c:v>
                </c:pt>
                <c:pt idx="3686">
                  <c:v>38</c:v>
                </c:pt>
                <c:pt idx="3687">
                  <c:v>62</c:v>
                </c:pt>
                <c:pt idx="3688">
                  <c:v>59</c:v>
                </c:pt>
                <c:pt idx="3689">
                  <c:v>146</c:v>
                </c:pt>
                <c:pt idx="3690">
                  <c:v>816</c:v>
                </c:pt>
                <c:pt idx="3691">
                  <c:v>40</c:v>
                </c:pt>
                <c:pt idx="3692">
                  <c:v>63</c:v>
                </c:pt>
                <c:pt idx="3693">
                  <c:v>73</c:v>
                </c:pt>
                <c:pt idx="3694">
                  <c:v>51</c:v>
                </c:pt>
                <c:pt idx="3695">
                  <c:v>13</c:v>
                </c:pt>
                <c:pt idx="3696">
                  <c:v>128</c:v>
                </c:pt>
                <c:pt idx="3697">
                  <c:v>113</c:v>
                </c:pt>
                <c:pt idx="3698">
                  <c:v>25</c:v>
                </c:pt>
                <c:pt idx="3699">
                  <c:v>23</c:v>
                </c:pt>
                <c:pt idx="3700">
                  <c:v>187</c:v>
                </c:pt>
                <c:pt idx="3701">
                  <c:v>228</c:v>
                </c:pt>
                <c:pt idx="3702">
                  <c:v>226</c:v>
                </c:pt>
                <c:pt idx="3703">
                  <c:v>135</c:v>
                </c:pt>
                <c:pt idx="3704">
                  <c:v>55</c:v>
                </c:pt>
                <c:pt idx="3705">
                  <c:v>339</c:v>
                </c:pt>
                <c:pt idx="3706">
                  <c:v>156</c:v>
                </c:pt>
                <c:pt idx="3707">
                  <c:v>53</c:v>
                </c:pt>
                <c:pt idx="3708">
                  <c:v>98</c:v>
                </c:pt>
                <c:pt idx="3709">
                  <c:v>361</c:v>
                </c:pt>
                <c:pt idx="3710">
                  <c:v>180</c:v>
                </c:pt>
                <c:pt idx="3711">
                  <c:v>555</c:v>
                </c:pt>
                <c:pt idx="3712">
                  <c:v>43</c:v>
                </c:pt>
                <c:pt idx="3713">
                  <c:v>21</c:v>
                </c:pt>
                <c:pt idx="3714">
                  <c:v>413</c:v>
                </c:pt>
                <c:pt idx="3715">
                  <c:v>23</c:v>
                </c:pt>
                <c:pt idx="3716">
                  <c:v>39</c:v>
                </c:pt>
                <c:pt idx="3717">
                  <c:v>134</c:v>
                </c:pt>
                <c:pt idx="3718">
                  <c:v>65</c:v>
                </c:pt>
                <c:pt idx="3719">
                  <c:v>83</c:v>
                </c:pt>
                <c:pt idx="3720">
                  <c:v>29</c:v>
                </c:pt>
                <c:pt idx="3721">
                  <c:v>7</c:v>
                </c:pt>
                <c:pt idx="3722">
                  <c:v>502</c:v>
                </c:pt>
                <c:pt idx="3723">
                  <c:v>238</c:v>
                </c:pt>
                <c:pt idx="3724">
                  <c:v>130</c:v>
                </c:pt>
                <c:pt idx="3725">
                  <c:v>44</c:v>
                </c:pt>
                <c:pt idx="3726">
                  <c:v>179</c:v>
                </c:pt>
                <c:pt idx="3727">
                  <c:v>152</c:v>
                </c:pt>
                <c:pt idx="3728">
                  <c:v>368</c:v>
                </c:pt>
                <c:pt idx="3729">
                  <c:v>194</c:v>
                </c:pt>
                <c:pt idx="3730">
                  <c:v>114</c:v>
                </c:pt>
                <c:pt idx="3731">
                  <c:v>15</c:v>
                </c:pt>
                <c:pt idx="3732">
                  <c:v>58</c:v>
                </c:pt>
                <c:pt idx="3733">
                  <c:v>1139</c:v>
                </c:pt>
                <c:pt idx="3734">
                  <c:v>271</c:v>
                </c:pt>
                <c:pt idx="3735">
                  <c:v>187</c:v>
                </c:pt>
                <c:pt idx="3736">
                  <c:v>51</c:v>
                </c:pt>
                <c:pt idx="3737">
                  <c:v>28</c:v>
                </c:pt>
                <c:pt idx="3738">
                  <c:v>707</c:v>
                </c:pt>
                <c:pt idx="3739">
                  <c:v>333</c:v>
                </c:pt>
                <c:pt idx="3740">
                  <c:v>146</c:v>
                </c:pt>
                <c:pt idx="3741">
                  <c:v>121</c:v>
                </c:pt>
                <c:pt idx="3742">
                  <c:v>138</c:v>
                </c:pt>
                <c:pt idx="3743">
                  <c:v>86</c:v>
                </c:pt>
                <c:pt idx="3744">
                  <c:v>170</c:v>
                </c:pt>
                <c:pt idx="3745">
                  <c:v>429</c:v>
                </c:pt>
                <c:pt idx="3746">
                  <c:v>34</c:v>
                </c:pt>
                <c:pt idx="3747">
                  <c:v>109</c:v>
                </c:pt>
                <c:pt idx="3748">
                  <c:v>193</c:v>
                </c:pt>
                <c:pt idx="3749">
                  <c:v>91</c:v>
                </c:pt>
                <c:pt idx="3750">
                  <c:v>170</c:v>
                </c:pt>
                <c:pt idx="3751">
                  <c:v>17</c:v>
                </c:pt>
                <c:pt idx="3752">
                  <c:v>371</c:v>
                </c:pt>
                <c:pt idx="3753">
                  <c:v>659</c:v>
                </c:pt>
                <c:pt idx="3754">
                  <c:v>74</c:v>
                </c:pt>
                <c:pt idx="3755">
                  <c:v>38</c:v>
                </c:pt>
                <c:pt idx="3756">
                  <c:v>378</c:v>
                </c:pt>
                <c:pt idx="3757">
                  <c:v>778</c:v>
                </c:pt>
                <c:pt idx="3758">
                  <c:v>9</c:v>
                </c:pt>
                <c:pt idx="3759">
                  <c:v>16</c:v>
                </c:pt>
                <c:pt idx="3760">
                  <c:v>169</c:v>
                </c:pt>
                <c:pt idx="3761">
                  <c:v>73</c:v>
                </c:pt>
                <c:pt idx="3762">
                  <c:v>7</c:v>
                </c:pt>
                <c:pt idx="3763">
                  <c:v>182</c:v>
                </c:pt>
                <c:pt idx="3764">
                  <c:v>44</c:v>
                </c:pt>
                <c:pt idx="3765">
                  <c:v>260</c:v>
                </c:pt>
                <c:pt idx="3766">
                  <c:v>20</c:v>
                </c:pt>
                <c:pt idx="3767">
                  <c:v>712</c:v>
                </c:pt>
                <c:pt idx="3768">
                  <c:v>358</c:v>
                </c:pt>
                <c:pt idx="3769">
                  <c:v>24</c:v>
                </c:pt>
                <c:pt idx="3770">
                  <c:v>93</c:v>
                </c:pt>
                <c:pt idx="3771">
                  <c:v>1310</c:v>
                </c:pt>
                <c:pt idx="3772">
                  <c:v>140</c:v>
                </c:pt>
                <c:pt idx="3773">
                  <c:v>140</c:v>
                </c:pt>
                <c:pt idx="3774">
                  <c:v>240</c:v>
                </c:pt>
                <c:pt idx="3775">
                  <c:v>95</c:v>
                </c:pt>
                <c:pt idx="3776">
                  <c:v>625</c:v>
                </c:pt>
                <c:pt idx="3777">
                  <c:v>58</c:v>
                </c:pt>
                <c:pt idx="3778">
                  <c:v>31</c:v>
                </c:pt>
                <c:pt idx="3779">
                  <c:v>17</c:v>
                </c:pt>
                <c:pt idx="3780">
                  <c:v>1526</c:v>
                </c:pt>
                <c:pt idx="3781">
                  <c:v>155</c:v>
                </c:pt>
                <c:pt idx="3782">
                  <c:v>223</c:v>
                </c:pt>
                <c:pt idx="3783">
                  <c:v>173</c:v>
                </c:pt>
                <c:pt idx="3784">
                  <c:v>20</c:v>
                </c:pt>
                <c:pt idx="3785">
                  <c:v>438</c:v>
                </c:pt>
                <c:pt idx="3786">
                  <c:v>181</c:v>
                </c:pt>
                <c:pt idx="3787">
                  <c:v>130</c:v>
                </c:pt>
                <c:pt idx="3788">
                  <c:v>119</c:v>
                </c:pt>
                <c:pt idx="3789">
                  <c:v>85</c:v>
                </c:pt>
                <c:pt idx="3790">
                  <c:v>431</c:v>
                </c:pt>
                <c:pt idx="3791">
                  <c:v>742</c:v>
                </c:pt>
                <c:pt idx="3792">
                  <c:v>465</c:v>
                </c:pt>
                <c:pt idx="3793">
                  <c:v>53</c:v>
                </c:pt>
                <c:pt idx="3794">
                  <c:v>160</c:v>
                </c:pt>
                <c:pt idx="3795">
                  <c:v>38</c:v>
                </c:pt>
                <c:pt idx="3796">
                  <c:v>222</c:v>
                </c:pt>
                <c:pt idx="3797">
                  <c:v>21</c:v>
                </c:pt>
                <c:pt idx="3798">
                  <c:v>29</c:v>
                </c:pt>
                <c:pt idx="3799">
                  <c:v>54</c:v>
                </c:pt>
                <c:pt idx="3800">
                  <c:v>39</c:v>
                </c:pt>
                <c:pt idx="3801">
                  <c:v>1166</c:v>
                </c:pt>
                <c:pt idx="3802">
                  <c:v>340</c:v>
                </c:pt>
                <c:pt idx="3803">
                  <c:v>170</c:v>
                </c:pt>
                <c:pt idx="3804">
                  <c:v>33</c:v>
                </c:pt>
                <c:pt idx="3805">
                  <c:v>131</c:v>
                </c:pt>
                <c:pt idx="3806">
                  <c:v>146</c:v>
                </c:pt>
                <c:pt idx="3807">
                  <c:v>770</c:v>
                </c:pt>
                <c:pt idx="3808">
                  <c:v>171</c:v>
                </c:pt>
                <c:pt idx="3809">
                  <c:v>138</c:v>
                </c:pt>
                <c:pt idx="3810">
                  <c:v>229</c:v>
                </c:pt>
                <c:pt idx="3811">
                  <c:v>204</c:v>
                </c:pt>
                <c:pt idx="3812">
                  <c:v>46</c:v>
                </c:pt>
                <c:pt idx="3813">
                  <c:v>10</c:v>
                </c:pt>
                <c:pt idx="3814">
                  <c:v>57</c:v>
                </c:pt>
                <c:pt idx="3815">
                  <c:v>127</c:v>
                </c:pt>
                <c:pt idx="3816">
                  <c:v>69</c:v>
                </c:pt>
                <c:pt idx="3817">
                  <c:v>207</c:v>
                </c:pt>
                <c:pt idx="3818">
                  <c:v>86</c:v>
                </c:pt>
                <c:pt idx="3819">
                  <c:v>6</c:v>
                </c:pt>
                <c:pt idx="3820">
                  <c:v>45</c:v>
                </c:pt>
                <c:pt idx="3821">
                  <c:v>138</c:v>
                </c:pt>
                <c:pt idx="3822">
                  <c:v>49</c:v>
                </c:pt>
                <c:pt idx="3823">
                  <c:v>521</c:v>
                </c:pt>
                <c:pt idx="3824">
                  <c:v>65</c:v>
                </c:pt>
                <c:pt idx="3825">
                  <c:v>129</c:v>
                </c:pt>
                <c:pt idx="3826">
                  <c:v>88</c:v>
                </c:pt>
                <c:pt idx="3827">
                  <c:v>73</c:v>
                </c:pt>
                <c:pt idx="3828">
                  <c:v>33</c:v>
                </c:pt>
                <c:pt idx="3829">
                  <c:v>78</c:v>
                </c:pt>
                <c:pt idx="3830">
                  <c:v>69</c:v>
                </c:pt>
                <c:pt idx="3831">
                  <c:v>99</c:v>
                </c:pt>
                <c:pt idx="3832">
                  <c:v>28</c:v>
                </c:pt>
                <c:pt idx="3833">
                  <c:v>77</c:v>
                </c:pt>
                <c:pt idx="3834">
                  <c:v>33</c:v>
                </c:pt>
                <c:pt idx="3835">
                  <c:v>64</c:v>
                </c:pt>
                <c:pt idx="3836">
                  <c:v>229</c:v>
                </c:pt>
                <c:pt idx="3837">
                  <c:v>42</c:v>
                </c:pt>
                <c:pt idx="3838">
                  <c:v>117</c:v>
                </c:pt>
                <c:pt idx="3839">
                  <c:v>170</c:v>
                </c:pt>
                <c:pt idx="3840">
                  <c:v>89</c:v>
                </c:pt>
                <c:pt idx="3841">
                  <c:v>519</c:v>
                </c:pt>
                <c:pt idx="3842">
                  <c:v>56</c:v>
                </c:pt>
                <c:pt idx="3843">
                  <c:v>86</c:v>
                </c:pt>
                <c:pt idx="3844">
                  <c:v>263</c:v>
                </c:pt>
                <c:pt idx="3845">
                  <c:v>133</c:v>
                </c:pt>
                <c:pt idx="3846">
                  <c:v>99</c:v>
                </c:pt>
                <c:pt idx="3847">
                  <c:v>9</c:v>
                </c:pt>
                <c:pt idx="3848">
                  <c:v>44</c:v>
                </c:pt>
                <c:pt idx="3849">
                  <c:v>221</c:v>
                </c:pt>
                <c:pt idx="3850">
                  <c:v>121</c:v>
                </c:pt>
                <c:pt idx="3851">
                  <c:v>230</c:v>
                </c:pt>
                <c:pt idx="3852">
                  <c:v>49</c:v>
                </c:pt>
                <c:pt idx="3853">
                  <c:v>179</c:v>
                </c:pt>
                <c:pt idx="3854">
                  <c:v>6</c:v>
                </c:pt>
                <c:pt idx="3855">
                  <c:v>113</c:v>
                </c:pt>
                <c:pt idx="3856">
                  <c:v>192</c:v>
                </c:pt>
                <c:pt idx="3857">
                  <c:v>84</c:v>
                </c:pt>
                <c:pt idx="3858">
                  <c:v>232</c:v>
                </c:pt>
                <c:pt idx="3859">
                  <c:v>106</c:v>
                </c:pt>
                <c:pt idx="3860">
                  <c:v>10</c:v>
                </c:pt>
                <c:pt idx="3861">
                  <c:v>40</c:v>
                </c:pt>
                <c:pt idx="3862">
                  <c:v>83</c:v>
                </c:pt>
                <c:pt idx="3863">
                  <c:v>215</c:v>
                </c:pt>
                <c:pt idx="3864">
                  <c:v>12</c:v>
                </c:pt>
                <c:pt idx="3865">
                  <c:v>98</c:v>
                </c:pt>
                <c:pt idx="3866">
                  <c:v>43</c:v>
                </c:pt>
                <c:pt idx="3867">
                  <c:v>42</c:v>
                </c:pt>
                <c:pt idx="3868">
                  <c:v>222</c:v>
                </c:pt>
                <c:pt idx="3869">
                  <c:v>103</c:v>
                </c:pt>
                <c:pt idx="3870">
                  <c:v>214</c:v>
                </c:pt>
                <c:pt idx="3871">
                  <c:v>117</c:v>
                </c:pt>
                <c:pt idx="3872">
                  <c:v>36</c:v>
                </c:pt>
                <c:pt idx="3873">
                  <c:v>151</c:v>
                </c:pt>
                <c:pt idx="3874">
                  <c:v>139</c:v>
                </c:pt>
                <c:pt idx="3875">
                  <c:v>74</c:v>
                </c:pt>
                <c:pt idx="3876">
                  <c:v>51</c:v>
                </c:pt>
                <c:pt idx="3877">
                  <c:v>190</c:v>
                </c:pt>
                <c:pt idx="3878">
                  <c:v>71</c:v>
                </c:pt>
                <c:pt idx="3879">
                  <c:v>195</c:v>
                </c:pt>
                <c:pt idx="3880">
                  <c:v>177</c:v>
                </c:pt>
                <c:pt idx="3881">
                  <c:v>144</c:v>
                </c:pt>
                <c:pt idx="3882">
                  <c:v>43</c:v>
                </c:pt>
                <c:pt idx="3883">
                  <c:v>48</c:v>
                </c:pt>
                <c:pt idx="3884">
                  <c:v>28</c:v>
                </c:pt>
                <c:pt idx="3885">
                  <c:v>148</c:v>
                </c:pt>
                <c:pt idx="3886">
                  <c:v>101</c:v>
                </c:pt>
                <c:pt idx="3887">
                  <c:v>16</c:v>
                </c:pt>
                <c:pt idx="3888">
                  <c:v>9</c:v>
                </c:pt>
                <c:pt idx="3889">
                  <c:v>142</c:v>
                </c:pt>
                <c:pt idx="3890">
                  <c:v>60</c:v>
                </c:pt>
                <c:pt idx="3891">
                  <c:v>79</c:v>
                </c:pt>
                <c:pt idx="3892">
                  <c:v>127</c:v>
                </c:pt>
                <c:pt idx="3893">
                  <c:v>132</c:v>
                </c:pt>
                <c:pt idx="3894">
                  <c:v>90</c:v>
                </c:pt>
                <c:pt idx="3895">
                  <c:v>136</c:v>
                </c:pt>
                <c:pt idx="3896">
                  <c:v>33</c:v>
                </c:pt>
                <c:pt idx="3897">
                  <c:v>76</c:v>
                </c:pt>
                <c:pt idx="3898">
                  <c:v>10</c:v>
                </c:pt>
                <c:pt idx="3899">
                  <c:v>23</c:v>
                </c:pt>
                <c:pt idx="3900">
                  <c:v>55</c:v>
                </c:pt>
                <c:pt idx="3901">
                  <c:v>64</c:v>
                </c:pt>
                <c:pt idx="3902">
                  <c:v>210</c:v>
                </c:pt>
                <c:pt idx="3903">
                  <c:v>232</c:v>
                </c:pt>
                <c:pt idx="3904">
                  <c:v>57</c:v>
                </c:pt>
                <c:pt idx="3905">
                  <c:v>95</c:v>
                </c:pt>
                <c:pt idx="3906">
                  <c:v>167</c:v>
                </c:pt>
                <c:pt idx="3907">
                  <c:v>49</c:v>
                </c:pt>
                <c:pt idx="3908">
                  <c:v>141</c:v>
                </c:pt>
                <c:pt idx="3909">
                  <c:v>10</c:v>
                </c:pt>
                <c:pt idx="3910">
                  <c:v>20</c:v>
                </c:pt>
                <c:pt idx="3911">
                  <c:v>187</c:v>
                </c:pt>
                <c:pt idx="3912">
                  <c:v>58</c:v>
                </c:pt>
                <c:pt idx="3913">
                  <c:v>145</c:v>
                </c:pt>
                <c:pt idx="3914">
                  <c:v>7</c:v>
                </c:pt>
                <c:pt idx="3915">
                  <c:v>151</c:v>
                </c:pt>
                <c:pt idx="3916">
                  <c:v>76</c:v>
                </c:pt>
                <c:pt idx="3917">
                  <c:v>231</c:v>
                </c:pt>
                <c:pt idx="3918">
                  <c:v>19</c:v>
                </c:pt>
                <c:pt idx="3919">
                  <c:v>191</c:v>
                </c:pt>
                <c:pt idx="3920">
                  <c:v>37</c:v>
                </c:pt>
                <c:pt idx="3921">
                  <c:v>212</c:v>
                </c:pt>
                <c:pt idx="3922">
                  <c:v>94</c:v>
                </c:pt>
                <c:pt idx="3923">
                  <c:v>106</c:v>
                </c:pt>
                <c:pt idx="3924">
                  <c:v>38</c:v>
                </c:pt>
                <c:pt idx="3925">
                  <c:v>167</c:v>
                </c:pt>
                <c:pt idx="3926">
                  <c:v>127</c:v>
                </c:pt>
                <c:pt idx="3927">
                  <c:v>107</c:v>
                </c:pt>
                <c:pt idx="3928">
                  <c:v>113</c:v>
                </c:pt>
                <c:pt idx="3929">
                  <c:v>204</c:v>
                </c:pt>
                <c:pt idx="3930">
                  <c:v>36</c:v>
                </c:pt>
                <c:pt idx="3931">
                  <c:v>32</c:v>
                </c:pt>
                <c:pt idx="3932">
                  <c:v>146</c:v>
                </c:pt>
                <c:pt idx="3933">
                  <c:v>139</c:v>
                </c:pt>
                <c:pt idx="3934">
                  <c:v>9</c:v>
                </c:pt>
                <c:pt idx="3935">
                  <c:v>396</c:v>
                </c:pt>
                <c:pt idx="3936">
                  <c:v>176</c:v>
                </c:pt>
                <c:pt idx="3937">
                  <c:v>256</c:v>
                </c:pt>
                <c:pt idx="3938">
                  <c:v>115</c:v>
                </c:pt>
                <c:pt idx="3939">
                  <c:v>134</c:v>
                </c:pt>
                <c:pt idx="3940">
                  <c:v>209</c:v>
                </c:pt>
                <c:pt idx="3941">
                  <c:v>26</c:v>
                </c:pt>
                <c:pt idx="3942">
                  <c:v>56</c:v>
                </c:pt>
                <c:pt idx="3943">
                  <c:v>189</c:v>
                </c:pt>
                <c:pt idx="3944">
                  <c:v>187</c:v>
                </c:pt>
                <c:pt idx="3945">
                  <c:v>4</c:v>
                </c:pt>
                <c:pt idx="3946">
                  <c:v>243</c:v>
                </c:pt>
                <c:pt idx="3947">
                  <c:v>167</c:v>
                </c:pt>
                <c:pt idx="3948">
                  <c:v>97</c:v>
                </c:pt>
                <c:pt idx="3949">
                  <c:v>25</c:v>
                </c:pt>
                <c:pt idx="3950">
                  <c:v>245</c:v>
                </c:pt>
                <c:pt idx="3951">
                  <c:v>44</c:v>
                </c:pt>
                <c:pt idx="3952">
                  <c:v>28</c:v>
                </c:pt>
                <c:pt idx="3953">
                  <c:v>197</c:v>
                </c:pt>
                <c:pt idx="3954">
                  <c:v>115</c:v>
                </c:pt>
                <c:pt idx="3955">
                  <c:v>119</c:v>
                </c:pt>
                <c:pt idx="3956">
                  <c:v>125</c:v>
                </c:pt>
                <c:pt idx="3957">
                  <c:v>205</c:v>
                </c:pt>
                <c:pt idx="3958">
                  <c:v>55</c:v>
                </c:pt>
                <c:pt idx="3959">
                  <c:v>122</c:v>
                </c:pt>
                <c:pt idx="3960">
                  <c:v>143</c:v>
                </c:pt>
                <c:pt idx="3961">
                  <c:v>172</c:v>
                </c:pt>
                <c:pt idx="3962">
                  <c:v>14</c:v>
                </c:pt>
                <c:pt idx="3963">
                  <c:v>27</c:v>
                </c:pt>
                <c:pt idx="3964">
                  <c:v>119</c:v>
                </c:pt>
                <c:pt idx="3965">
                  <c:v>80</c:v>
                </c:pt>
                <c:pt idx="3966">
                  <c:v>38</c:v>
                </c:pt>
                <c:pt idx="3967">
                  <c:v>9</c:v>
                </c:pt>
                <c:pt idx="3968">
                  <c:v>385</c:v>
                </c:pt>
                <c:pt idx="3969">
                  <c:v>14</c:v>
                </c:pt>
                <c:pt idx="3970">
                  <c:v>19</c:v>
                </c:pt>
                <c:pt idx="3971">
                  <c:v>77</c:v>
                </c:pt>
                <c:pt idx="3972">
                  <c:v>48</c:v>
                </c:pt>
                <c:pt idx="3973">
                  <c:v>166</c:v>
                </c:pt>
                <c:pt idx="3974">
                  <c:v>67</c:v>
                </c:pt>
                <c:pt idx="3975">
                  <c:v>672</c:v>
                </c:pt>
                <c:pt idx="3976">
                  <c:v>310</c:v>
                </c:pt>
                <c:pt idx="3977">
                  <c:v>80</c:v>
                </c:pt>
                <c:pt idx="3978">
                  <c:v>348</c:v>
                </c:pt>
                <c:pt idx="3979">
                  <c:v>158</c:v>
                </c:pt>
                <c:pt idx="3980">
                  <c:v>147</c:v>
                </c:pt>
                <c:pt idx="3981">
                  <c:v>43</c:v>
                </c:pt>
                <c:pt idx="3982">
                  <c:v>2155</c:v>
                </c:pt>
                <c:pt idx="3983">
                  <c:v>38</c:v>
                </c:pt>
                <c:pt idx="3984">
                  <c:v>47</c:v>
                </c:pt>
                <c:pt idx="3985">
                  <c:v>128</c:v>
                </c:pt>
                <c:pt idx="3986">
                  <c:v>218</c:v>
                </c:pt>
                <c:pt idx="3987">
                  <c:v>215</c:v>
                </c:pt>
                <c:pt idx="3988">
                  <c:v>22</c:v>
                </c:pt>
                <c:pt idx="3989">
                  <c:v>69</c:v>
                </c:pt>
                <c:pt idx="3990">
                  <c:v>78</c:v>
                </c:pt>
                <c:pt idx="3991">
                  <c:v>138</c:v>
                </c:pt>
                <c:pt idx="3992">
                  <c:v>125</c:v>
                </c:pt>
                <c:pt idx="3993">
                  <c:v>86</c:v>
                </c:pt>
                <c:pt idx="3994">
                  <c:v>93</c:v>
                </c:pt>
                <c:pt idx="3995">
                  <c:v>722</c:v>
                </c:pt>
                <c:pt idx="3996">
                  <c:v>209</c:v>
                </c:pt>
                <c:pt idx="3997">
                  <c:v>72</c:v>
                </c:pt>
                <c:pt idx="3998">
                  <c:v>932</c:v>
                </c:pt>
                <c:pt idx="3999">
                  <c:v>216</c:v>
                </c:pt>
                <c:pt idx="4000">
                  <c:v>18</c:v>
                </c:pt>
                <c:pt idx="4001">
                  <c:v>24</c:v>
                </c:pt>
                <c:pt idx="4002">
                  <c:v>24</c:v>
                </c:pt>
                <c:pt idx="4003">
                  <c:v>21</c:v>
                </c:pt>
                <c:pt idx="4004">
                  <c:v>13</c:v>
                </c:pt>
                <c:pt idx="4005">
                  <c:v>135</c:v>
                </c:pt>
                <c:pt idx="4006">
                  <c:v>89</c:v>
                </c:pt>
                <c:pt idx="4007">
                  <c:v>44</c:v>
                </c:pt>
                <c:pt idx="4008">
                  <c:v>434</c:v>
                </c:pt>
                <c:pt idx="4009">
                  <c:v>112</c:v>
                </c:pt>
                <c:pt idx="4010">
                  <c:v>194</c:v>
                </c:pt>
                <c:pt idx="4011">
                  <c:v>640</c:v>
                </c:pt>
                <c:pt idx="4012">
                  <c:v>172</c:v>
                </c:pt>
                <c:pt idx="4013">
                  <c:v>243</c:v>
                </c:pt>
                <c:pt idx="4014">
                  <c:v>147</c:v>
                </c:pt>
                <c:pt idx="4015">
                  <c:v>173</c:v>
                </c:pt>
                <c:pt idx="4016">
                  <c:v>64</c:v>
                </c:pt>
                <c:pt idx="4017">
                  <c:v>233</c:v>
                </c:pt>
                <c:pt idx="4018">
                  <c:v>184</c:v>
                </c:pt>
                <c:pt idx="4019">
                  <c:v>306</c:v>
                </c:pt>
                <c:pt idx="4020">
                  <c:v>218</c:v>
                </c:pt>
                <c:pt idx="4021">
                  <c:v>187</c:v>
                </c:pt>
                <c:pt idx="4022">
                  <c:v>51</c:v>
                </c:pt>
                <c:pt idx="4023">
                  <c:v>36</c:v>
                </c:pt>
                <c:pt idx="4024">
                  <c:v>101</c:v>
                </c:pt>
                <c:pt idx="4025">
                  <c:v>172</c:v>
                </c:pt>
                <c:pt idx="4026">
                  <c:v>50</c:v>
                </c:pt>
                <c:pt idx="4027">
                  <c:v>35</c:v>
                </c:pt>
                <c:pt idx="4028">
                  <c:v>78</c:v>
                </c:pt>
                <c:pt idx="4029">
                  <c:v>98</c:v>
                </c:pt>
                <c:pt idx="4030">
                  <c:v>40</c:v>
                </c:pt>
                <c:pt idx="4031">
                  <c:v>186</c:v>
                </c:pt>
                <c:pt idx="4032">
                  <c:v>191</c:v>
                </c:pt>
                <c:pt idx="4033">
                  <c:v>195</c:v>
                </c:pt>
                <c:pt idx="4034">
                  <c:v>87</c:v>
                </c:pt>
                <c:pt idx="4035">
                  <c:v>165</c:v>
                </c:pt>
                <c:pt idx="4036">
                  <c:v>159</c:v>
                </c:pt>
                <c:pt idx="4037">
                  <c:v>114</c:v>
                </c:pt>
                <c:pt idx="4038">
                  <c:v>14</c:v>
                </c:pt>
                <c:pt idx="4039">
                  <c:v>39</c:v>
                </c:pt>
                <c:pt idx="4040">
                  <c:v>106</c:v>
                </c:pt>
                <c:pt idx="4041">
                  <c:v>67</c:v>
                </c:pt>
                <c:pt idx="4042">
                  <c:v>22</c:v>
                </c:pt>
                <c:pt idx="4043">
                  <c:v>199</c:v>
                </c:pt>
                <c:pt idx="4044">
                  <c:v>197</c:v>
                </c:pt>
                <c:pt idx="4045">
                  <c:v>247</c:v>
                </c:pt>
                <c:pt idx="4046">
                  <c:v>83</c:v>
                </c:pt>
                <c:pt idx="4047">
                  <c:v>18</c:v>
                </c:pt>
                <c:pt idx="4048">
                  <c:v>43</c:v>
                </c:pt>
                <c:pt idx="4049">
                  <c:v>58</c:v>
                </c:pt>
                <c:pt idx="4050">
                  <c:v>145</c:v>
                </c:pt>
                <c:pt idx="4051">
                  <c:v>64</c:v>
                </c:pt>
                <c:pt idx="4052">
                  <c:v>94</c:v>
                </c:pt>
                <c:pt idx="4053">
                  <c:v>23</c:v>
                </c:pt>
                <c:pt idx="4054">
                  <c:v>220</c:v>
                </c:pt>
                <c:pt idx="4055">
                  <c:v>52</c:v>
                </c:pt>
                <c:pt idx="4056">
                  <c:v>66</c:v>
                </c:pt>
                <c:pt idx="4057">
                  <c:v>25</c:v>
                </c:pt>
                <c:pt idx="4058">
                  <c:v>18</c:v>
                </c:pt>
                <c:pt idx="4059">
                  <c:v>164</c:v>
                </c:pt>
                <c:pt idx="4060">
                  <c:v>66</c:v>
                </c:pt>
                <c:pt idx="4061">
                  <c:v>232</c:v>
                </c:pt>
                <c:pt idx="4062">
                  <c:v>57</c:v>
                </c:pt>
                <c:pt idx="4063">
                  <c:v>97</c:v>
                </c:pt>
                <c:pt idx="4064">
                  <c:v>121</c:v>
                </c:pt>
                <c:pt idx="4065">
                  <c:v>14</c:v>
                </c:pt>
                <c:pt idx="4066">
                  <c:v>49</c:v>
                </c:pt>
                <c:pt idx="4067">
                  <c:v>146</c:v>
                </c:pt>
                <c:pt idx="4068">
                  <c:v>74</c:v>
                </c:pt>
                <c:pt idx="4069">
                  <c:v>197</c:v>
                </c:pt>
                <c:pt idx="4070">
                  <c:v>20</c:v>
                </c:pt>
                <c:pt idx="4071">
                  <c:v>76</c:v>
                </c:pt>
                <c:pt idx="4072">
                  <c:v>87</c:v>
                </c:pt>
                <c:pt idx="4073">
                  <c:v>87</c:v>
                </c:pt>
                <c:pt idx="4074">
                  <c:v>80</c:v>
                </c:pt>
                <c:pt idx="4075">
                  <c:v>47</c:v>
                </c:pt>
                <c:pt idx="4076">
                  <c:v>203</c:v>
                </c:pt>
                <c:pt idx="4077">
                  <c:v>22</c:v>
                </c:pt>
                <c:pt idx="4078">
                  <c:v>16</c:v>
                </c:pt>
                <c:pt idx="4079">
                  <c:v>98</c:v>
                </c:pt>
                <c:pt idx="4080">
                  <c:v>108</c:v>
                </c:pt>
                <c:pt idx="4081">
                  <c:v>117</c:v>
                </c:pt>
                <c:pt idx="4082">
                  <c:v>535</c:v>
                </c:pt>
                <c:pt idx="4083">
                  <c:v>205</c:v>
                </c:pt>
                <c:pt idx="4084">
                  <c:v>170</c:v>
                </c:pt>
                <c:pt idx="4085">
                  <c:v>664</c:v>
                </c:pt>
                <c:pt idx="4086">
                  <c:v>197</c:v>
                </c:pt>
                <c:pt idx="4087">
                  <c:v>162</c:v>
                </c:pt>
                <c:pt idx="4088">
                  <c:v>108</c:v>
                </c:pt>
                <c:pt idx="4089">
                  <c:v>32</c:v>
                </c:pt>
                <c:pt idx="4090">
                  <c:v>36</c:v>
                </c:pt>
                <c:pt idx="4091">
                  <c:v>83</c:v>
                </c:pt>
                <c:pt idx="4092">
                  <c:v>6</c:v>
                </c:pt>
                <c:pt idx="4093">
                  <c:v>12</c:v>
                </c:pt>
                <c:pt idx="4094">
                  <c:v>422</c:v>
                </c:pt>
                <c:pt idx="4095">
                  <c:v>51</c:v>
                </c:pt>
                <c:pt idx="4096">
                  <c:v>61</c:v>
                </c:pt>
                <c:pt idx="4097">
                  <c:v>23</c:v>
                </c:pt>
                <c:pt idx="4098">
                  <c:v>57</c:v>
                </c:pt>
                <c:pt idx="4099">
                  <c:v>116</c:v>
                </c:pt>
                <c:pt idx="4100">
                  <c:v>19</c:v>
                </c:pt>
                <c:pt idx="4101">
                  <c:v>232</c:v>
                </c:pt>
                <c:pt idx="4102">
                  <c:v>185</c:v>
                </c:pt>
                <c:pt idx="4103">
                  <c:v>68</c:v>
                </c:pt>
                <c:pt idx="4104">
                  <c:v>61</c:v>
                </c:pt>
                <c:pt idx="4105">
                  <c:v>173</c:v>
                </c:pt>
                <c:pt idx="4106">
                  <c:v>105</c:v>
                </c:pt>
                <c:pt idx="4107">
                  <c:v>46</c:v>
                </c:pt>
                <c:pt idx="4108">
                  <c:v>216</c:v>
                </c:pt>
                <c:pt idx="4109">
                  <c:v>202</c:v>
                </c:pt>
                <c:pt idx="4110">
                  <c:v>47</c:v>
                </c:pt>
                <c:pt idx="4111">
                  <c:v>58</c:v>
                </c:pt>
                <c:pt idx="4112">
                  <c:v>162</c:v>
                </c:pt>
                <c:pt idx="4113">
                  <c:v>349</c:v>
                </c:pt>
                <c:pt idx="4114">
                  <c:v>58</c:v>
                </c:pt>
                <c:pt idx="4115">
                  <c:v>19</c:v>
                </c:pt>
                <c:pt idx="4116">
                  <c:v>271</c:v>
                </c:pt>
                <c:pt idx="4117">
                  <c:v>479</c:v>
                </c:pt>
                <c:pt idx="4118">
                  <c:v>40</c:v>
                </c:pt>
                <c:pt idx="4119">
                  <c:v>133</c:v>
                </c:pt>
                <c:pt idx="4120">
                  <c:v>437</c:v>
                </c:pt>
                <c:pt idx="4121">
                  <c:v>16</c:v>
                </c:pt>
                <c:pt idx="4122">
                  <c:v>12</c:v>
                </c:pt>
                <c:pt idx="4123">
                  <c:v>242</c:v>
                </c:pt>
                <c:pt idx="4124">
                  <c:v>139</c:v>
                </c:pt>
                <c:pt idx="4125">
                  <c:v>30</c:v>
                </c:pt>
                <c:pt idx="4126">
                  <c:v>123</c:v>
                </c:pt>
                <c:pt idx="4127">
                  <c:v>46</c:v>
                </c:pt>
                <c:pt idx="4128">
                  <c:v>72</c:v>
                </c:pt>
                <c:pt idx="4129">
                  <c:v>64</c:v>
                </c:pt>
                <c:pt idx="4130">
                  <c:v>1476</c:v>
                </c:pt>
                <c:pt idx="4131">
                  <c:v>84</c:v>
                </c:pt>
                <c:pt idx="4132">
                  <c:v>28</c:v>
                </c:pt>
                <c:pt idx="4133">
                  <c:v>89</c:v>
                </c:pt>
                <c:pt idx="4134">
                  <c:v>134</c:v>
                </c:pt>
                <c:pt idx="4135">
                  <c:v>10</c:v>
                </c:pt>
                <c:pt idx="4136">
                  <c:v>83</c:v>
                </c:pt>
                <c:pt idx="4137">
                  <c:v>19</c:v>
                </c:pt>
                <c:pt idx="4138">
                  <c:v>58</c:v>
                </c:pt>
                <c:pt idx="4139">
                  <c:v>117</c:v>
                </c:pt>
                <c:pt idx="4140">
                  <c:v>405</c:v>
                </c:pt>
                <c:pt idx="4141">
                  <c:v>45</c:v>
                </c:pt>
                <c:pt idx="4142">
                  <c:v>135</c:v>
                </c:pt>
                <c:pt idx="4143">
                  <c:v>96</c:v>
                </c:pt>
                <c:pt idx="4144">
                  <c:v>85</c:v>
                </c:pt>
                <c:pt idx="4145">
                  <c:v>112</c:v>
                </c:pt>
                <c:pt idx="4146">
                  <c:v>88</c:v>
                </c:pt>
                <c:pt idx="4147">
                  <c:v>223</c:v>
                </c:pt>
                <c:pt idx="4148">
                  <c:v>123</c:v>
                </c:pt>
                <c:pt idx="4149">
                  <c:v>145</c:v>
                </c:pt>
                <c:pt idx="4150">
                  <c:v>163</c:v>
                </c:pt>
                <c:pt idx="4151">
                  <c:v>221</c:v>
                </c:pt>
                <c:pt idx="4152">
                  <c:v>9</c:v>
                </c:pt>
                <c:pt idx="4153">
                  <c:v>231</c:v>
                </c:pt>
                <c:pt idx="4154">
                  <c:v>41</c:v>
                </c:pt>
                <c:pt idx="4155">
                  <c:v>177</c:v>
                </c:pt>
                <c:pt idx="4156">
                  <c:v>102</c:v>
                </c:pt>
                <c:pt idx="4157">
                  <c:v>48</c:v>
                </c:pt>
                <c:pt idx="4158">
                  <c:v>42</c:v>
                </c:pt>
                <c:pt idx="4159">
                  <c:v>182</c:v>
                </c:pt>
                <c:pt idx="4160">
                  <c:v>59</c:v>
                </c:pt>
                <c:pt idx="4161">
                  <c:v>69</c:v>
                </c:pt>
                <c:pt idx="4162">
                  <c:v>117</c:v>
                </c:pt>
                <c:pt idx="4163">
                  <c:v>67</c:v>
                </c:pt>
                <c:pt idx="4164">
                  <c:v>160</c:v>
                </c:pt>
                <c:pt idx="4165">
                  <c:v>227</c:v>
                </c:pt>
                <c:pt idx="4166">
                  <c:v>74</c:v>
                </c:pt>
                <c:pt idx="4167">
                  <c:v>89</c:v>
                </c:pt>
                <c:pt idx="4168">
                  <c:v>46</c:v>
                </c:pt>
                <c:pt idx="4169">
                  <c:v>118</c:v>
                </c:pt>
                <c:pt idx="4170">
                  <c:v>43</c:v>
                </c:pt>
                <c:pt idx="4171">
                  <c:v>142</c:v>
                </c:pt>
                <c:pt idx="4172">
                  <c:v>60</c:v>
                </c:pt>
                <c:pt idx="4173">
                  <c:v>183</c:v>
                </c:pt>
                <c:pt idx="4174">
                  <c:v>181</c:v>
                </c:pt>
                <c:pt idx="4175">
                  <c:v>12</c:v>
                </c:pt>
                <c:pt idx="4176">
                  <c:v>283</c:v>
                </c:pt>
                <c:pt idx="4177">
                  <c:v>180</c:v>
                </c:pt>
                <c:pt idx="4178">
                  <c:v>22</c:v>
                </c:pt>
                <c:pt idx="4179">
                  <c:v>219</c:v>
                </c:pt>
                <c:pt idx="4180">
                  <c:v>13</c:v>
                </c:pt>
                <c:pt idx="4181">
                  <c:v>28</c:v>
                </c:pt>
                <c:pt idx="4182">
                  <c:v>177</c:v>
                </c:pt>
                <c:pt idx="4183">
                  <c:v>22</c:v>
                </c:pt>
                <c:pt idx="4184">
                  <c:v>25</c:v>
                </c:pt>
                <c:pt idx="4185">
                  <c:v>18</c:v>
                </c:pt>
                <c:pt idx="4186">
                  <c:v>57</c:v>
                </c:pt>
                <c:pt idx="4187">
                  <c:v>184</c:v>
                </c:pt>
                <c:pt idx="4188">
                  <c:v>16</c:v>
                </c:pt>
                <c:pt idx="4189">
                  <c:v>376</c:v>
                </c:pt>
                <c:pt idx="4190">
                  <c:v>38</c:v>
                </c:pt>
                <c:pt idx="4191">
                  <c:v>22</c:v>
                </c:pt>
                <c:pt idx="4192">
                  <c:v>156</c:v>
                </c:pt>
                <c:pt idx="4193">
                  <c:v>45</c:v>
                </c:pt>
                <c:pt idx="4194">
                  <c:v>349</c:v>
                </c:pt>
                <c:pt idx="4195">
                  <c:v>364</c:v>
                </c:pt>
                <c:pt idx="4196">
                  <c:v>43</c:v>
                </c:pt>
                <c:pt idx="4197">
                  <c:v>545</c:v>
                </c:pt>
                <c:pt idx="4198">
                  <c:v>16</c:v>
                </c:pt>
                <c:pt idx="4199">
                  <c:v>437</c:v>
                </c:pt>
                <c:pt idx="4200">
                  <c:v>88</c:v>
                </c:pt>
                <c:pt idx="4201">
                  <c:v>322</c:v>
                </c:pt>
                <c:pt idx="4202">
                  <c:v>69</c:v>
                </c:pt>
                <c:pt idx="4203">
                  <c:v>289</c:v>
                </c:pt>
                <c:pt idx="4204">
                  <c:v>93</c:v>
                </c:pt>
                <c:pt idx="4205">
                  <c:v>36</c:v>
                </c:pt>
                <c:pt idx="4206">
                  <c:v>370</c:v>
                </c:pt>
                <c:pt idx="4207">
                  <c:v>62</c:v>
                </c:pt>
                <c:pt idx="4208">
                  <c:v>276</c:v>
                </c:pt>
                <c:pt idx="4209">
                  <c:v>45</c:v>
                </c:pt>
                <c:pt idx="4210">
                  <c:v>89</c:v>
                </c:pt>
                <c:pt idx="4211">
                  <c:v>106</c:v>
                </c:pt>
                <c:pt idx="4212">
                  <c:v>95</c:v>
                </c:pt>
                <c:pt idx="4213">
                  <c:v>90</c:v>
                </c:pt>
                <c:pt idx="4214">
                  <c:v>136</c:v>
                </c:pt>
                <c:pt idx="4215">
                  <c:v>369</c:v>
                </c:pt>
                <c:pt idx="4216">
                  <c:v>130</c:v>
                </c:pt>
                <c:pt idx="4217">
                  <c:v>179</c:v>
                </c:pt>
                <c:pt idx="4218">
                  <c:v>307</c:v>
                </c:pt>
                <c:pt idx="4219">
                  <c:v>14</c:v>
                </c:pt>
                <c:pt idx="4220">
                  <c:v>47</c:v>
                </c:pt>
                <c:pt idx="4221">
                  <c:v>628</c:v>
                </c:pt>
                <c:pt idx="4222">
                  <c:v>20</c:v>
                </c:pt>
                <c:pt idx="4223">
                  <c:v>187</c:v>
                </c:pt>
                <c:pt idx="4224">
                  <c:v>202</c:v>
                </c:pt>
                <c:pt idx="4225">
                  <c:v>97</c:v>
                </c:pt>
                <c:pt idx="4226">
                  <c:v>46</c:v>
                </c:pt>
                <c:pt idx="4227">
                  <c:v>17</c:v>
                </c:pt>
                <c:pt idx="4228">
                  <c:v>67</c:v>
                </c:pt>
                <c:pt idx="4229">
                  <c:v>115</c:v>
                </c:pt>
                <c:pt idx="4230">
                  <c:v>128</c:v>
                </c:pt>
                <c:pt idx="4231">
                  <c:v>114</c:v>
                </c:pt>
                <c:pt idx="4232">
                  <c:v>26</c:v>
                </c:pt>
                <c:pt idx="4233">
                  <c:v>675</c:v>
                </c:pt>
                <c:pt idx="4234">
                  <c:v>208</c:v>
                </c:pt>
                <c:pt idx="4235">
                  <c:v>172</c:v>
                </c:pt>
                <c:pt idx="4236">
                  <c:v>419</c:v>
                </c:pt>
                <c:pt idx="4237">
                  <c:v>63</c:v>
                </c:pt>
                <c:pt idx="4238">
                  <c:v>108</c:v>
                </c:pt>
                <c:pt idx="4239">
                  <c:v>68</c:v>
                </c:pt>
                <c:pt idx="4240">
                  <c:v>92</c:v>
                </c:pt>
                <c:pt idx="4241">
                  <c:v>79</c:v>
                </c:pt>
                <c:pt idx="4242">
                  <c:v>213</c:v>
                </c:pt>
                <c:pt idx="4243">
                  <c:v>12</c:v>
                </c:pt>
                <c:pt idx="4244">
                  <c:v>222</c:v>
                </c:pt>
                <c:pt idx="4245">
                  <c:v>104</c:v>
                </c:pt>
                <c:pt idx="4246">
                  <c:v>25</c:v>
                </c:pt>
                <c:pt idx="4247">
                  <c:v>126</c:v>
                </c:pt>
                <c:pt idx="4248">
                  <c:v>121</c:v>
                </c:pt>
                <c:pt idx="4249">
                  <c:v>151</c:v>
                </c:pt>
                <c:pt idx="4250">
                  <c:v>135</c:v>
                </c:pt>
                <c:pt idx="4251">
                  <c:v>617</c:v>
                </c:pt>
                <c:pt idx="4252">
                  <c:v>38</c:v>
                </c:pt>
                <c:pt idx="4253">
                  <c:v>188</c:v>
                </c:pt>
                <c:pt idx="4254">
                  <c:v>178</c:v>
                </c:pt>
                <c:pt idx="4255">
                  <c:v>61</c:v>
                </c:pt>
                <c:pt idx="4256">
                  <c:v>779</c:v>
                </c:pt>
                <c:pt idx="4257">
                  <c:v>280</c:v>
                </c:pt>
                <c:pt idx="4258">
                  <c:v>150</c:v>
                </c:pt>
                <c:pt idx="4259">
                  <c:v>12</c:v>
                </c:pt>
                <c:pt idx="4260">
                  <c:v>120</c:v>
                </c:pt>
                <c:pt idx="4261">
                  <c:v>189</c:v>
                </c:pt>
                <c:pt idx="4262">
                  <c:v>90</c:v>
                </c:pt>
                <c:pt idx="4263">
                  <c:v>41</c:v>
                </c:pt>
                <c:pt idx="4264">
                  <c:v>378</c:v>
                </c:pt>
                <c:pt idx="4265">
                  <c:v>191</c:v>
                </c:pt>
                <c:pt idx="4266">
                  <c:v>15</c:v>
                </c:pt>
                <c:pt idx="4267">
                  <c:v>10</c:v>
                </c:pt>
                <c:pt idx="4268">
                  <c:v>105</c:v>
                </c:pt>
                <c:pt idx="4269">
                  <c:v>112</c:v>
                </c:pt>
                <c:pt idx="4270">
                  <c:v>151</c:v>
                </c:pt>
                <c:pt idx="4271">
                  <c:v>69</c:v>
                </c:pt>
                <c:pt idx="4272">
                  <c:v>49</c:v>
                </c:pt>
                <c:pt idx="4273">
                  <c:v>105</c:v>
                </c:pt>
                <c:pt idx="4274">
                  <c:v>258</c:v>
                </c:pt>
                <c:pt idx="4275">
                  <c:v>75</c:v>
                </c:pt>
                <c:pt idx="4276">
                  <c:v>5</c:v>
                </c:pt>
                <c:pt idx="4277">
                  <c:v>226</c:v>
                </c:pt>
                <c:pt idx="4278">
                  <c:v>894</c:v>
                </c:pt>
                <c:pt idx="4279">
                  <c:v>23</c:v>
                </c:pt>
                <c:pt idx="4280">
                  <c:v>6</c:v>
                </c:pt>
                <c:pt idx="4281">
                  <c:v>24</c:v>
                </c:pt>
                <c:pt idx="4282">
                  <c:v>32</c:v>
                </c:pt>
                <c:pt idx="4283">
                  <c:v>13</c:v>
                </c:pt>
                <c:pt idx="4284">
                  <c:v>7</c:v>
                </c:pt>
                <c:pt idx="4285">
                  <c:v>686</c:v>
                </c:pt>
                <c:pt idx="4286">
                  <c:v>4</c:v>
                </c:pt>
                <c:pt idx="4287">
                  <c:v>45</c:v>
                </c:pt>
                <c:pt idx="4288">
                  <c:v>82</c:v>
                </c:pt>
                <c:pt idx="4289">
                  <c:v>71</c:v>
                </c:pt>
                <c:pt idx="4290">
                  <c:v>178</c:v>
                </c:pt>
                <c:pt idx="4291">
                  <c:v>102</c:v>
                </c:pt>
                <c:pt idx="4292">
                  <c:v>543</c:v>
                </c:pt>
                <c:pt idx="4293">
                  <c:v>16</c:v>
                </c:pt>
                <c:pt idx="4294">
                  <c:v>130</c:v>
                </c:pt>
                <c:pt idx="4295">
                  <c:v>150</c:v>
                </c:pt>
                <c:pt idx="4296">
                  <c:v>16</c:v>
                </c:pt>
                <c:pt idx="4297">
                  <c:v>26</c:v>
                </c:pt>
                <c:pt idx="4298">
                  <c:v>70</c:v>
                </c:pt>
                <c:pt idx="4299">
                  <c:v>14</c:v>
                </c:pt>
                <c:pt idx="4300">
                  <c:v>311</c:v>
                </c:pt>
                <c:pt idx="4301">
                  <c:v>32</c:v>
                </c:pt>
                <c:pt idx="4302">
                  <c:v>30</c:v>
                </c:pt>
                <c:pt idx="4303">
                  <c:v>578</c:v>
                </c:pt>
                <c:pt idx="4304">
                  <c:v>211</c:v>
                </c:pt>
                <c:pt idx="4305">
                  <c:v>14</c:v>
                </c:pt>
                <c:pt idx="4306">
                  <c:v>55</c:v>
                </c:pt>
                <c:pt idx="4307">
                  <c:v>197</c:v>
                </c:pt>
                <c:pt idx="4308">
                  <c:v>10</c:v>
                </c:pt>
                <c:pt idx="4309">
                  <c:v>464</c:v>
                </c:pt>
                <c:pt idx="4310">
                  <c:v>52</c:v>
                </c:pt>
                <c:pt idx="4311">
                  <c:v>89</c:v>
                </c:pt>
                <c:pt idx="4312">
                  <c:v>137</c:v>
                </c:pt>
                <c:pt idx="4313">
                  <c:v>124</c:v>
                </c:pt>
                <c:pt idx="4314">
                  <c:v>237</c:v>
                </c:pt>
                <c:pt idx="4315">
                  <c:v>132</c:v>
                </c:pt>
                <c:pt idx="4316">
                  <c:v>32</c:v>
                </c:pt>
                <c:pt idx="4317">
                  <c:v>175</c:v>
                </c:pt>
                <c:pt idx="4318">
                  <c:v>721</c:v>
                </c:pt>
                <c:pt idx="4319">
                  <c:v>243</c:v>
                </c:pt>
                <c:pt idx="4320">
                  <c:v>162</c:v>
                </c:pt>
                <c:pt idx="4321">
                  <c:v>107</c:v>
                </c:pt>
                <c:pt idx="4322">
                  <c:v>87</c:v>
                </c:pt>
                <c:pt idx="4323">
                  <c:v>191</c:v>
                </c:pt>
                <c:pt idx="4324">
                  <c:v>244</c:v>
                </c:pt>
                <c:pt idx="4325">
                  <c:v>411</c:v>
                </c:pt>
                <c:pt idx="4326">
                  <c:v>215</c:v>
                </c:pt>
                <c:pt idx="4327">
                  <c:v>75</c:v>
                </c:pt>
                <c:pt idx="4328">
                  <c:v>144</c:v>
                </c:pt>
                <c:pt idx="4329">
                  <c:v>49</c:v>
                </c:pt>
                <c:pt idx="4330">
                  <c:v>64</c:v>
                </c:pt>
                <c:pt idx="4331">
                  <c:v>138</c:v>
                </c:pt>
                <c:pt idx="4332">
                  <c:v>34</c:v>
                </c:pt>
                <c:pt idx="4333">
                  <c:v>20</c:v>
                </c:pt>
                <c:pt idx="4334">
                  <c:v>53</c:v>
                </c:pt>
                <c:pt idx="4335">
                  <c:v>292</c:v>
                </c:pt>
                <c:pt idx="4336">
                  <c:v>84</c:v>
                </c:pt>
                <c:pt idx="4337">
                  <c:v>31</c:v>
                </c:pt>
                <c:pt idx="4338">
                  <c:v>310</c:v>
                </c:pt>
                <c:pt idx="4339">
                  <c:v>217</c:v>
                </c:pt>
                <c:pt idx="4340">
                  <c:v>98</c:v>
                </c:pt>
                <c:pt idx="4341">
                  <c:v>8</c:v>
                </c:pt>
                <c:pt idx="4342">
                  <c:v>415</c:v>
                </c:pt>
                <c:pt idx="4343">
                  <c:v>33</c:v>
                </c:pt>
                <c:pt idx="4344">
                  <c:v>35</c:v>
                </c:pt>
                <c:pt idx="4345">
                  <c:v>33</c:v>
                </c:pt>
                <c:pt idx="4346">
                  <c:v>58</c:v>
                </c:pt>
                <c:pt idx="4347">
                  <c:v>28</c:v>
                </c:pt>
                <c:pt idx="4348">
                  <c:v>66</c:v>
                </c:pt>
                <c:pt idx="4349">
                  <c:v>99</c:v>
                </c:pt>
                <c:pt idx="4350">
                  <c:v>183</c:v>
                </c:pt>
                <c:pt idx="4351">
                  <c:v>216</c:v>
                </c:pt>
                <c:pt idx="4352">
                  <c:v>115</c:v>
                </c:pt>
                <c:pt idx="4353">
                  <c:v>54</c:v>
                </c:pt>
                <c:pt idx="4354">
                  <c:v>218</c:v>
                </c:pt>
                <c:pt idx="4355">
                  <c:v>69</c:v>
                </c:pt>
                <c:pt idx="4356">
                  <c:v>121</c:v>
                </c:pt>
                <c:pt idx="4357">
                  <c:v>9</c:v>
                </c:pt>
                <c:pt idx="4358">
                  <c:v>82</c:v>
                </c:pt>
                <c:pt idx="4359">
                  <c:v>141</c:v>
                </c:pt>
                <c:pt idx="4360">
                  <c:v>750</c:v>
                </c:pt>
                <c:pt idx="4361">
                  <c:v>55</c:v>
                </c:pt>
                <c:pt idx="4362">
                  <c:v>207</c:v>
                </c:pt>
                <c:pt idx="4363">
                  <c:v>84</c:v>
                </c:pt>
                <c:pt idx="4364">
                  <c:v>95</c:v>
                </c:pt>
                <c:pt idx="4365">
                  <c:v>500</c:v>
                </c:pt>
                <c:pt idx="4366">
                  <c:v>49</c:v>
                </c:pt>
                <c:pt idx="4367">
                  <c:v>329</c:v>
                </c:pt>
                <c:pt idx="4368">
                  <c:v>71</c:v>
                </c:pt>
                <c:pt idx="4369">
                  <c:v>107</c:v>
                </c:pt>
                <c:pt idx="4370">
                  <c:v>21</c:v>
                </c:pt>
                <c:pt idx="4371">
                  <c:v>102</c:v>
                </c:pt>
                <c:pt idx="4372">
                  <c:v>173</c:v>
                </c:pt>
                <c:pt idx="4373">
                  <c:v>53</c:v>
                </c:pt>
                <c:pt idx="4374">
                  <c:v>31</c:v>
                </c:pt>
                <c:pt idx="4375">
                  <c:v>70</c:v>
                </c:pt>
                <c:pt idx="4376">
                  <c:v>193</c:v>
                </c:pt>
                <c:pt idx="4377">
                  <c:v>18</c:v>
                </c:pt>
                <c:pt idx="4378">
                  <c:v>81</c:v>
                </c:pt>
                <c:pt idx="4379">
                  <c:v>98</c:v>
                </c:pt>
                <c:pt idx="4380">
                  <c:v>47</c:v>
                </c:pt>
                <c:pt idx="4381">
                  <c:v>77</c:v>
                </c:pt>
                <c:pt idx="4382">
                  <c:v>1142</c:v>
                </c:pt>
                <c:pt idx="4383">
                  <c:v>31</c:v>
                </c:pt>
                <c:pt idx="4384">
                  <c:v>125</c:v>
                </c:pt>
                <c:pt idx="4385">
                  <c:v>109</c:v>
                </c:pt>
                <c:pt idx="4386">
                  <c:v>182</c:v>
                </c:pt>
                <c:pt idx="4387">
                  <c:v>203</c:v>
                </c:pt>
                <c:pt idx="4388">
                  <c:v>160</c:v>
                </c:pt>
                <c:pt idx="4389">
                  <c:v>142</c:v>
                </c:pt>
                <c:pt idx="4390">
                  <c:v>147</c:v>
                </c:pt>
                <c:pt idx="4391">
                  <c:v>110</c:v>
                </c:pt>
                <c:pt idx="4392">
                  <c:v>281</c:v>
                </c:pt>
                <c:pt idx="4393">
                  <c:v>90</c:v>
                </c:pt>
                <c:pt idx="4394">
                  <c:v>7</c:v>
                </c:pt>
                <c:pt idx="4395">
                  <c:v>42</c:v>
                </c:pt>
                <c:pt idx="4396">
                  <c:v>32</c:v>
                </c:pt>
                <c:pt idx="4397">
                  <c:v>15</c:v>
                </c:pt>
                <c:pt idx="4398">
                  <c:v>810</c:v>
                </c:pt>
                <c:pt idx="4399">
                  <c:v>95</c:v>
                </c:pt>
                <c:pt idx="4400">
                  <c:v>848</c:v>
                </c:pt>
                <c:pt idx="4401">
                  <c:v>184</c:v>
                </c:pt>
                <c:pt idx="4402">
                  <c:v>48</c:v>
                </c:pt>
                <c:pt idx="4403">
                  <c:v>228</c:v>
                </c:pt>
                <c:pt idx="4404">
                  <c:v>56</c:v>
                </c:pt>
                <c:pt idx="4405">
                  <c:v>166</c:v>
                </c:pt>
                <c:pt idx="4406">
                  <c:v>6</c:v>
                </c:pt>
                <c:pt idx="4407">
                  <c:v>240</c:v>
                </c:pt>
                <c:pt idx="4408">
                  <c:v>75</c:v>
                </c:pt>
                <c:pt idx="4409">
                  <c:v>63</c:v>
                </c:pt>
                <c:pt idx="4410">
                  <c:v>91</c:v>
                </c:pt>
                <c:pt idx="4411">
                  <c:v>140</c:v>
                </c:pt>
                <c:pt idx="4412">
                  <c:v>395</c:v>
                </c:pt>
                <c:pt idx="4413">
                  <c:v>186</c:v>
                </c:pt>
                <c:pt idx="4414">
                  <c:v>181</c:v>
                </c:pt>
                <c:pt idx="4415">
                  <c:v>105</c:v>
                </c:pt>
                <c:pt idx="4416">
                  <c:v>126</c:v>
                </c:pt>
                <c:pt idx="4417">
                  <c:v>107</c:v>
                </c:pt>
                <c:pt idx="4418">
                  <c:v>929</c:v>
                </c:pt>
                <c:pt idx="4419">
                  <c:v>278</c:v>
                </c:pt>
                <c:pt idx="4420">
                  <c:v>142</c:v>
                </c:pt>
                <c:pt idx="4421">
                  <c:v>99</c:v>
                </c:pt>
                <c:pt idx="4422">
                  <c:v>186</c:v>
                </c:pt>
                <c:pt idx="4423">
                  <c:v>204</c:v>
                </c:pt>
                <c:pt idx="4424">
                  <c:v>116</c:v>
                </c:pt>
                <c:pt idx="4425">
                  <c:v>38</c:v>
                </c:pt>
                <c:pt idx="4426">
                  <c:v>6</c:v>
                </c:pt>
                <c:pt idx="4427">
                  <c:v>319</c:v>
                </c:pt>
                <c:pt idx="4428">
                  <c:v>90</c:v>
                </c:pt>
                <c:pt idx="4429">
                  <c:v>100</c:v>
                </c:pt>
                <c:pt idx="4430">
                  <c:v>52</c:v>
                </c:pt>
                <c:pt idx="4431">
                  <c:v>7</c:v>
                </c:pt>
                <c:pt idx="4432">
                  <c:v>55</c:v>
                </c:pt>
                <c:pt idx="4433">
                  <c:v>46</c:v>
                </c:pt>
                <c:pt idx="4434">
                  <c:v>985</c:v>
                </c:pt>
                <c:pt idx="4435">
                  <c:v>128</c:v>
                </c:pt>
                <c:pt idx="4436">
                  <c:v>175</c:v>
                </c:pt>
                <c:pt idx="4437">
                  <c:v>236</c:v>
                </c:pt>
                <c:pt idx="4438">
                  <c:v>114</c:v>
                </c:pt>
                <c:pt idx="4439">
                  <c:v>171</c:v>
                </c:pt>
                <c:pt idx="4440">
                  <c:v>49</c:v>
                </c:pt>
                <c:pt idx="4441">
                  <c:v>27</c:v>
                </c:pt>
                <c:pt idx="4442">
                  <c:v>110</c:v>
                </c:pt>
                <c:pt idx="4443">
                  <c:v>50</c:v>
                </c:pt>
                <c:pt idx="4444">
                  <c:v>90</c:v>
                </c:pt>
                <c:pt idx="4445">
                  <c:v>717</c:v>
                </c:pt>
                <c:pt idx="4446">
                  <c:v>82</c:v>
                </c:pt>
                <c:pt idx="4447">
                  <c:v>6</c:v>
                </c:pt>
                <c:pt idx="4448">
                  <c:v>70</c:v>
                </c:pt>
                <c:pt idx="4449">
                  <c:v>62</c:v>
                </c:pt>
                <c:pt idx="4450">
                  <c:v>186</c:v>
                </c:pt>
                <c:pt idx="4451">
                  <c:v>21</c:v>
                </c:pt>
                <c:pt idx="4452">
                  <c:v>84</c:v>
                </c:pt>
                <c:pt idx="4453">
                  <c:v>26</c:v>
                </c:pt>
                <c:pt idx="4454">
                  <c:v>50</c:v>
                </c:pt>
                <c:pt idx="4455">
                  <c:v>217</c:v>
                </c:pt>
                <c:pt idx="4456">
                  <c:v>26</c:v>
                </c:pt>
                <c:pt idx="4457">
                  <c:v>82</c:v>
                </c:pt>
                <c:pt idx="4458">
                  <c:v>24</c:v>
                </c:pt>
                <c:pt idx="4459">
                  <c:v>247</c:v>
                </c:pt>
                <c:pt idx="4460">
                  <c:v>229</c:v>
                </c:pt>
                <c:pt idx="4461">
                  <c:v>4</c:v>
                </c:pt>
                <c:pt idx="4462">
                  <c:v>77</c:v>
                </c:pt>
                <c:pt idx="4463">
                  <c:v>23</c:v>
                </c:pt>
                <c:pt idx="4464">
                  <c:v>99</c:v>
                </c:pt>
                <c:pt idx="4465">
                  <c:v>56</c:v>
                </c:pt>
                <c:pt idx="4466">
                  <c:v>15</c:v>
                </c:pt>
                <c:pt idx="4467">
                  <c:v>69</c:v>
                </c:pt>
                <c:pt idx="4468">
                  <c:v>194</c:v>
                </c:pt>
                <c:pt idx="4469">
                  <c:v>258</c:v>
                </c:pt>
                <c:pt idx="4470">
                  <c:v>113</c:v>
                </c:pt>
                <c:pt idx="4471">
                  <c:v>51</c:v>
                </c:pt>
                <c:pt idx="4472">
                  <c:v>78</c:v>
                </c:pt>
                <c:pt idx="4473">
                  <c:v>47</c:v>
                </c:pt>
                <c:pt idx="4474">
                  <c:v>27</c:v>
                </c:pt>
                <c:pt idx="4475">
                  <c:v>168</c:v>
                </c:pt>
                <c:pt idx="4476">
                  <c:v>83</c:v>
                </c:pt>
                <c:pt idx="4477">
                  <c:v>80</c:v>
                </c:pt>
                <c:pt idx="4478">
                  <c:v>109</c:v>
                </c:pt>
                <c:pt idx="4479">
                  <c:v>116</c:v>
                </c:pt>
                <c:pt idx="4480">
                  <c:v>91</c:v>
                </c:pt>
                <c:pt idx="4481">
                  <c:v>646</c:v>
                </c:pt>
                <c:pt idx="4482">
                  <c:v>141</c:v>
                </c:pt>
                <c:pt idx="4483">
                  <c:v>264</c:v>
                </c:pt>
                <c:pt idx="4484">
                  <c:v>163</c:v>
                </c:pt>
                <c:pt idx="4485">
                  <c:v>42</c:v>
                </c:pt>
                <c:pt idx="4486">
                  <c:v>369</c:v>
                </c:pt>
                <c:pt idx="4487">
                  <c:v>16</c:v>
                </c:pt>
                <c:pt idx="4488">
                  <c:v>38</c:v>
                </c:pt>
                <c:pt idx="4489">
                  <c:v>86</c:v>
                </c:pt>
                <c:pt idx="4490">
                  <c:v>107</c:v>
                </c:pt>
                <c:pt idx="4491">
                  <c:v>104</c:v>
                </c:pt>
                <c:pt idx="4492">
                  <c:v>212</c:v>
                </c:pt>
                <c:pt idx="4493">
                  <c:v>238</c:v>
                </c:pt>
                <c:pt idx="4494">
                  <c:v>384</c:v>
                </c:pt>
                <c:pt idx="4495">
                  <c:v>17</c:v>
                </c:pt>
                <c:pt idx="4496">
                  <c:v>105</c:v>
                </c:pt>
                <c:pt idx="4497">
                  <c:v>16</c:v>
                </c:pt>
                <c:pt idx="4498">
                  <c:v>36</c:v>
                </c:pt>
                <c:pt idx="4499">
                  <c:v>95</c:v>
                </c:pt>
                <c:pt idx="4500">
                  <c:v>511</c:v>
                </c:pt>
                <c:pt idx="4501">
                  <c:v>116</c:v>
                </c:pt>
                <c:pt idx="4502">
                  <c:v>162</c:v>
                </c:pt>
                <c:pt idx="4503">
                  <c:v>8</c:v>
                </c:pt>
                <c:pt idx="4504">
                  <c:v>136</c:v>
                </c:pt>
                <c:pt idx="4505">
                  <c:v>223</c:v>
                </c:pt>
                <c:pt idx="4506">
                  <c:v>84</c:v>
                </c:pt>
                <c:pt idx="4507">
                  <c:v>203</c:v>
                </c:pt>
                <c:pt idx="4508">
                  <c:v>208</c:v>
                </c:pt>
                <c:pt idx="4509">
                  <c:v>166</c:v>
                </c:pt>
                <c:pt idx="4510">
                  <c:v>222</c:v>
                </c:pt>
                <c:pt idx="4511">
                  <c:v>222</c:v>
                </c:pt>
                <c:pt idx="4512">
                  <c:v>62</c:v>
                </c:pt>
                <c:pt idx="4513">
                  <c:v>286</c:v>
                </c:pt>
                <c:pt idx="4514">
                  <c:v>38</c:v>
                </c:pt>
                <c:pt idx="4515">
                  <c:v>23</c:v>
                </c:pt>
                <c:pt idx="4516">
                  <c:v>107</c:v>
                </c:pt>
                <c:pt idx="4517">
                  <c:v>49</c:v>
                </c:pt>
                <c:pt idx="4518">
                  <c:v>17</c:v>
                </c:pt>
                <c:pt idx="4519">
                  <c:v>27</c:v>
                </c:pt>
                <c:pt idx="4520">
                  <c:v>14</c:v>
                </c:pt>
                <c:pt idx="4521">
                  <c:v>13</c:v>
                </c:pt>
                <c:pt idx="4522">
                  <c:v>5</c:v>
                </c:pt>
                <c:pt idx="4523">
                  <c:v>46</c:v>
                </c:pt>
                <c:pt idx="4524">
                  <c:v>592</c:v>
                </c:pt>
                <c:pt idx="4525">
                  <c:v>6</c:v>
                </c:pt>
                <c:pt idx="4526">
                  <c:v>149</c:v>
                </c:pt>
                <c:pt idx="4527">
                  <c:v>122</c:v>
                </c:pt>
                <c:pt idx="4528">
                  <c:v>211</c:v>
                </c:pt>
                <c:pt idx="4529">
                  <c:v>147</c:v>
                </c:pt>
                <c:pt idx="4530">
                  <c:v>127</c:v>
                </c:pt>
                <c:pt idx="4531">
                  <c:v>91</c:v>
                </c:pt>
                <c:pt idx="4532">
                  <c:v>184</c:v>
                </c:pt>
                <c:pt idx="4533">
                  <c:v>20</c:v>
                </c:pt>
                <c:pt idx="4534">
                  <c:v>272</c:v>
                </c:pt>
                <c:pt idx="4535">
                  <c:v>64</c:v>
                </c:pt>
                <c:pt idx="4536">
                  <c:v>236</c:v>
                </c:pt>
                <c:pt idx="4537">
                  <c:v>28</c:v>
                </c:pt>
                <c:pt idx="4538">
                  <c:v>44</c:v>
                </c:pt>
                <c:pt idx="4539">
                  <c:v>46</c:v>
                </c:pt>
                <c:pt idx="4540">
                  <c:v>14</c:v>
                </c:pt>
                <c:pt idx="4541">
                  <c:v>87</c:v>
                </c:pt>
                <c:pt idx="4542">
                  <c:v>287</c:v>
                </c:pt>
                <c:pt idx="4543">
                  <c:v>13</c:v>
                </c:pt>
                <c:pt idx="4544">
                  <c:v>433</c:v>
                </c:pt>
                <c:pt idx="4545">
                  <c:v>182</c:v>
                </c:pt>
                <c:pt idx="4546">
                  <c:v>23</c:v>
                </c:pt>
                <c:pt idx="4547">
                  <c:v>14</c:v>
                </c:pt>
                <c:pt idx="4548">
                  <c:v>77</c:v>
                </c:pt>
                <c:pt idx="4549">
                  <c:v>11</c:v>
                </c:pt>
                <c:pt idx="4550">
                  <c:v>9</c:v>
                </c:pt>
                <c:pt idx="4551">
                  <c:v>99</c:v>
                </c:pt>
                <c:pt idx="4552">
                  <c:v>235</c:v>
                </c:pt>
                <c:pt idx="4553">
                  <c:v>224</c:v>
                </c:pt>
                <c:pt idx="4554">
                  <c:v>16</c:v>
                </c:pt>
                <c:pt idx="4555">
                  <c:v>399</c:v>
                </c:pt>
                <c:pt idx="4556">
                  <c:v>67</c:v>
                </c:pt>
                <c:pt idx="4557">
                  <c:v>46</c:v>
                </c:pt>
                <c:pt idx="4558">
                  <c:v>790</c:v>
                </c:pt>
                <c:pt idx="4559">
                  <c:v>91</c:v>
                </c:pt>
                <c:pt idx="4560">
                  <c:v>32</c:v>
                </c:pt>
                <c:pt idx="4561">
                  <c:v>7</c:v>
                </c:pt>
                <c:pt idx="4562">
                  <c:v>490</c:v>
                </c:pt>
                <c:pt idx="4563">
                  <c:v>15</c:v>
                </c:pt>
                <c:pt idx="4564">
                  <c:v>162</c:v>
                </c:pt>
                <c:pt idx="4565">
                  <c:v>257</c:v>
                </c:pt>
                <c:pt idx="4566">
                  <c:v>96</c:v>
                </c:pt>
                <c:pt idx="4567">
                  <c:v>21</c:v>
                </c:pt>
                <c:pt idx="4568">
                  <c:v>489</c:v>
                </c:pt>
                <c:pt idx="4569">
                  <c:v>472</c:v>
                </c:pt>
                <c:pt idx="4570">
                  <c:v>123</c:v>
                </c:pt>
                <c:pt idx="4571">
                  <c:v>148</c:v>
                </c:pt>
                <c:pt idx="4572">
                  <c:v>40</c:v>
                </c:pt>
                <c:pt idx="4573">
                  <c:v>123</c:v>
                </c:pt>
                <c:pt idx="4574">
                  <c:v>58</c:v>
                </c:pt>
                <c:pt idx="4575">
                  <c:v>6</c:v>
                </c:pt>
                <c:pt idx="4576">
                  <c:v>335</c:v>
                </c:pt>
                <c:pt idx="4577">
                  <c:v>108</c:v>
                </c:pt>
                <c:pt idx="4578">
                  <c:v>66</c:v>
                </c:pt>
                <c:pt idx="4579">
                  <c:v>54</c:v>
                </c:pt>
                <c:pt idx="4580">
                  <c:v>755</c:v>
                </c:pt>
                <c:pt idx="4581">
                  <c:v>9</c:v>
                </c:pt>
                <c:pt idx="4582">
                  <c:v>60</c:v>
                </c:pt>
                <c:pt idx="4583">
                  <c:v>38</c:v>
                </c:pt>
                <c:pt idx="4584">
                  <c:v>462</c:v>
                </c:pt>
                <c:pt idx="4585">
                  <c:v>118</c:v>
                </c:pt>
                <c:pt idx="4586">
                  <c:v>264</c:v>
                </c:pt>
                <c:pt idx="4587">
                  <c:v>75</c:v>
                </c:pt>
                <c:pt idx="4588">
                  <c:v>77</c:v>
                </c:pt>
                <c:pt idx="4589">
                  <c:v>68</c:v>
                </c:pt>
                <c:pt idx="4590">
                  <c:v>121</c:v>
                </c:pt>
                <c:pt idx="4591">
                  <c:v>43</c:v>
                </c:pt>
                <c:pt idx="4592">
                  <c:v>133</c:v>
                </c:pt>
                <c:pt idx="4593">
                  <c:v>27</c:v>
                </c:pt>
                <c:pt idx="4594">
                  <c:v>77</c:v>
                </c:pt>
                <c:pt idx="4595">
                  <c:v>1311</c:v>
                </c:pt>
                <c:pt idx="4596">
                  <c:v>142</c:v>
                </c:pt>
                <c:pt idx="4597">
                  <c:v>76</c:v>
                </c:pt>
                <c:pt idx="4598">
                  <c:v>70</c:v>
                </c:pt>
                <c:pt idx="4599">
                  <c:v>69</c:v>
                </c:pt>
                <c:pt idx="4600">
                  <c:v>187</c:v>
                </c:pt>
                <c:pt idx="4601">
                  <c:v>211</c:v>
                </c:pt>
                <c:pt idx="4602">
                  <c:v>10</c:v>
                </c:pt>
                <c:pt idx="4603">
                  <c:v>282</c:v>
                </c:pt>
                <c:pt idx="4604">
                  <c:v>624</c:v>
                </c:pt>
                <c:pt idx="4605">
                  <c:v>14</c:v>
                </c:pt>
                <c:pt idx="4606">
                  <c:v>31</c:v>
                </c:pt>
                <c:pt idx="4607">
                  <c:v>986</c:v>
                </c:pt>
                <c:pt idx="4608">
                  <c:v>18</c:v>
                </c:pt>
                <c:pt idx="4609">
                  <c:v>17</c:v>
                </c:pt>
                <c:pt idx="4610">
                  <c:v>8</c:v>
                </c:pt>
                <c:pt idx="4611">
                  <c:v>762</c:v>
                </c:pt>
                <c:pt idx="4612">
                  <c:v>26</c:v>
                </c:pt>
                <c:pt idx="4613">
                  <c:v>124</c:v>
                </c:pt>
                <c:pt idx="4614">
                  <c:v>32</c:v>
                </c:pt>
                <c:pt idx="4615">
                  <c:v>188</c:v>
                </c:pt>
                <c:pt idx="4616">
                  <c:v>132</c:v>
                </c:pt>
                <c:pt idx="4617">
                  <c:v>138</c:v>
                </c:pt>
                <c:pt idx="4618">
                  <c:v>169</c:v>
                </c:pt>
                <c:pt idx="4619">
                  <c:v>138</c:v>
                </c:pt>
                <c:pt idx="4620">
                  <c:v>18</c:v>
                </c:pt>
                <c:pt idx="4621">
                  <c:v>56</c:v>
                </c:pt>
                <c:pt idx="4622">
                  <c:v>60</c:v>
                </c:pt>
                <c:pt idx="4623">
                  <c:v>94</c:v>
                </c:pt>
                <c:pt idx="4624">
                  <c:v>134</c:v>
                </c:pt>
                <c:pt idx="4625">
                  <c:v>20</c:v>
                </c:pt>
                <c:pt idx="4626">
                  <c:v>36</c:v>
                </c:pt>
                <c:pt idx="4627">
                  <c:v>135</c:v>
                </c:pt>
                <c:pt idx="4628">
                  <c:v>230</c:v>
                </c:pt>
                <c:pt idx="4629">
                  <c:v>119</c:v>
                </c:pt>
                <c:pt idx="4630">
                  <c:v>54</c:v>
                </c:pt>
                <c:pt idx="4631">
                  <c:v>49</c:v>
                </c:pt>
                <c:pt idx="4632">
                  <c:v>87</c:v>
                </c:pt>
                <c:pt idx="4633">
                  <c:v>88</c:v>
                </c:pt>
                <c:pt idx="4634">
                  <c:v>109</c:v>
                </c:pt>
                <c:pt idx="4635">
                  <c:v>16</c:v>
                </c:pt>
                <c:pt idx="4636">
                  <c:v>231</c:v>
                </c:pt>
                <c:pt idx="4637">
                  <c:v>28</c:v>
                </c:pt>
                <c:pt idx="4638">
                  <c:v>62</c:v>
                </c:pt>
                <c:pt idx="4639">
                  <c:v>23</c:v>
                </c:pt>
                <c:pt idx="4640">
                  <c:v>35</c:v>
                </c:pt>
                <c:pt idx="4641">
                  <c:v>43</c:v>
                </c:pt>
                <c:pt idx="4642">
                  <c:v>88</c:v>
                </c:pt>
                <c:pt idx="4643">
                  <c:v>88</c:v>
                </c:pt>
                <c:pt idx="4644">
                  <c:v>116</c:v>
                </c:pt>
                <c:pt idx="4645">
                  <c:v>221</c:v>
                </c:pt>
                <c:pt idx="4646">
                  <c:v>18</c:v>
                </c:pt>
                <c:pt idx="4647">
                  <c:v>56</c:v>
                </c:pt>
                <c:pt idx="4648">
                  <c:v>12</c:v>
                </c:pt>
                <c:pt idx="4649">
                  <c:v>88</c:v>
                </c:pt>
                <c:pt idx="4650">
                  <c:v>19</c:v>
                </c:pt>
                <c:pt idx="4651">
                  <c:v>132</c:v>
                </c:pt>
                <c:pt idx="4652">
                  <c:v>146</c:v>
                </c:pt>
                <c:pt idx="4653">
                  <c:v>333</c:v>
                </c:pt>
                <c:pt idx="4654">
                  <c:v>50</c:v>
                </c:pt>
                <c:pt idx="4655">
                  <c:v>65</c:v>
                </c:pt>
                <c:pt idx="4656">
                  <c:v>76</c:v>
                </c:pt>
                <c:pt idx="4657">
                  <c:v>640</c:v>
                </c:pt>
                <c:pt idx="4658">
                  <c:v>110</c:v>
                </c:pt>
                <c:pt idx="4659">
                  <c:v>206</c:v>
                </c:pt>
                <c:pt idx="4660">
                  <c:v>60</c:v>
                </c:pt>
                <c:pt idx="4661">
                  <c:v>73</c:v>
                </c:pt>
                <c:pt idx="4662">
                  <c:v>42</c:v>
                </c:pt>
                <c:pt idx="4663">
                  <c:v>63</c:v>
                </c:pt>
                <c:pt idx="4664">
                  <c:v>2680</c:v>
                </c:pt>
                <c:pt idx="4665">
                  <c:v>13</c:v>
                </c:pt>
                <c:pt idx="4666">
                  <c:v>178</c:v>
                </c:pt>
                <c:pt idx="4667">
                  <c:v>71</c:v>
                </c:pt>
                <c:pt idx="4668">
                  <c:v>77</c:v>
                </c:pt>
                <c:pt idx="4669">
                  <c:v>82</c:v>
                </c:pt>
                <c:pt idx="4670">
                  <c:v>862</c:v>
                </c:pt>
                <c:pt idx="4671">
                  <c:v>91</c:v>
                </c:pt>
                <c:pt idx="4672">
                  <c:v>168</c:v>
                </c:pt>
                <c:pt idx="4673">
                  <c:v>242</c:v>
                </c:pt>
                <c:pt idx="4674">
                  <c:v>193</c:v>
                </c:pt>
                <c:pt idx="4675">
                  <c:v>355</c:v>
                </c:pt>
                <c:pt idx="4676">
                  <c:v>113</c:v>
                </c:pt>
                <c:pt idx="4677">
                  <c:v>15</c:v>
                </c:pt>
                <c:pt idx="4678">
                  <c:v>324</c:v>
                </c:pt>
                <c:pt idx="4679">
                  <c:v>355</c:v>
                </c:pt>
                <c:pt idx="4680">
                  <c:v>618</c:v>
                </c:pt>
                <c:pt idx="4681">
                  <c:v>51</c:v>
                </c:pt>
                <c:pt idx="4682">
                  <c:v>27</c:v>
                </c:pt>
                <c:pt idx="4683">
                  <c:v>147</c:v>
                </c:pt>
                <c:pt idx="4684">
                  <c:v>5</c:v>
                </c:pt>
                <c:pt idx="4685">
                  <c:v>132</c:v>
                </c:pt>
                <c:pt idx="4686">
                  <c:v>212</c:v>
                </c:pt>
                <c:pt idx="4687">
                  <c:v>8</c:v>
                </c:pt>
                <c:pt idx="4688">
                  <c:v>757</c:v>
                </c:pt>
                <c:pt idx="4689">
                  <c:v>23</c:v>
                </c:pt>
                <c:pt idx="4690">
                  <c:v>71</c:v>
                </c:pt>
                <c:pt idx="4691">
                  <c:v>114</c:v>
                </c:pt>
                <c:pt idx="4692">
                  <c:v>685</c:v>
                </c:pt>
                <c:pt idx="4693">
                  <c:v>462</c:v>
                </c:pt>
                <c:pt idx="4694">
                  <c:v>491</c:v>
                </c:pt>
                <c:pt idx="4695">
                  <c:v>16</c:v>
                </c:pt>
                <c:pt idx="4696">
                  <c:v>173</c:v>
                </c:pt>
                <c:pt idx="4697">
                  <c:v>39</c:v>
                </c:pt>
                <c:pt idx="4698">
                  <c:v>18</c:v>
                </c:pt>
                <c:pt idx="4699">
                  <c:v>16</c:v>
                </c:pt>
                <c:pt idx="4700">
                  <c:v>608</c:v>
                </c:pt>
                <c:pt idx="4701">
                  <c:v>160</c:v>
                </c:pt>
                <c:pt idx="4702">
                  <c:v>239</c:v>
                </c:pt>
                <c:pt idx="4703">
                  <c:v>20</c:v>
                </c:pt>
                <c:pt idx="4704">
                  <c:v>54</c:v>
                </c:pt>
                <c:pt idx="4705">
                  <c:v>6</c:v>
                </c:pt>
                <c:pt idx="4706">
                  <c:v>894</c:v>
                </c:pt>
                <c:pt idx="4707">
                  <c:v>378</c:v>
                </c:pt>
                <c:pt idx="4708">
                  <c:v>996</c:v>
                </c:pt>
                <c:pt idx="4709">
                  <c:v>60</c:v>
                </c:pt>
                <c:pt idx="4710">
                  <c:v>266</c:v>
                </c:pt>
                <c:pt idx="4711">
                  <c:v>39</c:v>
                </c:pt>
                <c:pt idx="4712">
                  <c:v>199</c:v>
                </c:pt>
                <c:pt idx="4713">
                  <c:v>42</c:v>
                </c:pt>
                <c:pt idx="4714">
                  <c:v>52</c:v>
                </c:pt>
                <c:pt idx="4715">
                  <c:v>10</c:v>
                </c:pt>
                <c:pt idx="4716">
                  <c:v>99</c:v>
                </c:pt>
                <c:pt idx="4717">
                  <c:v>40</c:v>
                </c:pt>
                <c:pt idx="4718">
                  <c:v>152</c:v>
                </c:pt>
                <c:pt idx="4719">
                  <c:v>44</c:v>
                </c:pt>
                <c:pt idx="4720">
                  <c:v>541</c:v>
                </c:pt>
                <c:pt idx="4721">
                  <c:v>1049</c:v>
                </c:pt>
                <c:pt idx="4722">
                  <c:v>76</c:v>
                </c:pt>
                <c:pt idx="4723">
                  <c:v>53</c:v>
                </c:pt>
                <c:pt idx="4724">
                  <c:v>182</c:v>
                </c:pt>
                <c:pt idx="4725">
                  <c:v>88</c:v>
                </c:pt>
                <c:pt idx="4726">
                  <c:v>75</c:v>
                </c:pt>
                <c:pt idx="4727">
                  <c:v>84</c:v>
                </c:pt>
                <c:pt idx="4728">
                  <c:v>697</c:v>
                </c:pt>
                <c:pt idx="4729">
                  <c:v>187</c:v>
                </c:pt>
                <c:pt idx="4730">
                  <c:v>224</c:v>
                </c:pt>
                <c:pt idx="4731">
                  <c:v>147</c:v>
                </c:pt>
                <c:pt idx="4732">
                  <c:v>681</c:v>
                </c:pt>
                <c:pt idx="4733">
                  <c:v>125</c:v>
                </c:pt>
                <c:pt idx="4734">
                  <c:v>13</c:v>
                </c:pt>
                <c:pt idx="4735">
                  <c:v>43</c:v>
                </c:pt>
                <c:pt idx="4736">
                  <c:v>229</c:v>
                </c:pt>
                <c:pt idx="4737">
                  <c:v>53</c:v>
                </c:pt>
                <c:pt idx="4738">
                  <c:v>13</c:v>
                </c:pt>
                <c:pt idx="4739">
                  <c:v>841</c:v>
                </c:pt>
                <c:pt idx="4740">
                  <c:v>439</c:v>
                </c:pt>
                <c:pt idx="4741">
                  <c:v>284</c:v>
                </c:pt>
                <c:pt idx="4742">
                  <c:v>90</c:v>
                </c:pt>
                <c:pt idx="4743">
                  <c:v>75</c:v>
                </c:pt>
                <c:pt idx="4744">
                  <c:v>4</c:v>
                </c:pt>
                <c:pt idx="4745">
                  <c:v>118</c:v>
                </c:pt>
                <c:pt idx="4746">
                  <c:v>44</c:v>
                </c:pt>
                <c:pt idx="4747">
                  <c:v>4</c:v>
                </c:pt>
                <c:pt idx="4748">
                  <c:v>16</c:v>
                </c:pt>
                <c:pt idx="4749">
                  <c:v>199</c:v>
                </c:pt>
                <c:pt idx="4750">
                  <c:v>216</c:v>
                </c:pt>
                <c:pt idx="4751">
                  <c:v>6</c:v>
                </c:pt>
                <c:pt idx="4752">
                  <c:v>123</c:v>
                </c:pt>
                <c:pt idx="4753">
                  <c:v>862</c:v>
                </c:pt>
                <c:pt idx="4754">
                  <c:v>34</c:v>
                </c:pt>
                <c:pt idx="4755">
                  <c:v>187</c:v>
                </c:pt>
                <c:pt idx="4756">
                  <c:v>101</c:v>
                </c:pt>
                <c:pt idx="4757">
                  <c:v>9</c:v>
                </c:pt>
                <c:pt idx="4758">
                  <c:v>244</c:v>
                </c:pt>
                <c:pt idx="4759">
                  <c:v>46</c:v>
                </c:pt>
                <c:pt idx="4760">
                  <c:v>29</c:v>
                </c:pt>
                <c:pt idx="4761">
                  <c:v>103</c:v>
                </c:pt>
                <c:pt idx="4762">
                  <c:v>135</c:v>
                </c:pt>
                <c:pt idx="4763">
                  <c:v>12</c:v>
                </c:pt>
                <c:pt idx="4764">
                  <c:v>160</c:v>
                </c:pt>
                <c:pt idx="4765">
                  <c:v>70</c:v>
                </c:pt>
                <c:pt idx="4766">
                  <c:v>159</c:v>
                </c:pt>
                <c:pt idx="4767">
                  <c:v>37</c:v>
                </c:pt>
                <c:pt idx="4768">
                  <c:v>1079</c:v>
                </c:pt>
                <c:pt idx="4769">
                  <c:v>65</c:v>
                </c:pt>
                <c:pt idx="4770">
                  <c:v>64</c:v>
                </c:pt>
                <c:pt idx="4771">
                  <c:v>105</c:v>
                </c:pt>
                <c:pt idx="4772">
                  <c:v>50</c:v>
                </c:pt>
                <c:pt idx="4773">
                  <c:v>290</c:v>
                </c:pt>
                <c:pt idx="4774">
                  <c:v>59</c:v>
                </c:pt>
                <c:pt idx="4775">
                  <c:v>94</c:v>
                </c:pt>
                <c:pt idx="4776">
                  <c:v>151</c:v>
                </c:pt>
                <c:pt idx="4777">
                  <c:v>575</c:v>
                </c:pt>
                <c:pt idx="4778">
                  <c:v>114</c:v>
                </c:pt>
                <c:pt idx="4779">
                  <c:v>82</c:v>
                </c:pt>
                <c:pt idx="4780">
                  <c:v>66</c:v>
                </c:pt>
                <c:pt idx="4781">
                  <c:v>68</c:v>
                </c:pt>
                <c:pt idx="4782">
                  <c:v>87</c:v>
                </c:pt>
                <c:pt idx="4783">
                  <c:v>69</c:v>
                </c:pt>
                <c:pt idx="4784">
                  <c:v>772</c:v>
                </c:pt>
                <c:pt idx="4785">
                  <c:v>168</c:v>
                </c:pt>
                <c:pt idx="4786">
                  <c:v>112</c:v>
                </c:pt>
                <c:pt idx="4787">
                  <c:v>113</c:v>
                </c:pt>
                <c:pt idx="4788">
                  <c:v>22</c:v>
                </c:pt>
                <c:pt idx="4789">
                  <c:v>44</c:v>
                </c:pt>
                <c:pt idx="4790">
                  <c:v>206</c:v>
                </c:pt>
                <c:pt idx="4791">
                  <c:v>113</c:v>
                </c:pt>
                <c:pt idx="4792">
                  <c:v>848</c:v>
                </c:pt>
                <c:pt idx="4793">
                  <c:v>44</c:v>
                </c:pt>
                <c:pt idx="4794">
                  <c:v>143</c:v>
                </c:pt>
                <c:pt idx="4795">
                  <c:v>21</c:v>
                </c:pt>
                <c:pt idx="4796">
                  <c:v>86</c:v>
                </c:pt>
                <c:pt idx="4797">
                  <c:v>74</c:v>
                </c:pt>
                <c:pt idx="4798">
                  <c:v>141</c:v>
                </c:pt>
                <c:pt idx="4799">
                  <c:v>237</c:v>
                </c:pt>
                <c:pt idx="4800">
                  <c:v>114</c:v>
                </c:pt>
                <c:pt idx="4801">
                  <c:v>35</c:v>
                </c:pt>
                <c:pt idx="4802">
                  <c:v>57</c:v>
                </c:pt>
                <c:pt idx="4803">
                  <c:v>110</c:v>
                </c:pt>
                <c:pt idx="4804">
                  <c:v>1614</c:v>
                </c:pt>
                <c:pt idx="4805">
                  <c:v>56</c:v>
                </c:pt>
                <c:pt idx="4806">
                  <c:v>156</c:v>
                </c:pt>
                <c:pt idx="4807">
                  <c:v>150</c:v>
                </c:pt>
                <c:pt idx="4808">
                  <c:v>112</c:v>
                </c:pt>
                <c:pt idx="4809">
                  <c:v>280</c:v>
                </c:pt>
                <c:pt idx="4810">
                  <c:v>10</c:v>
                </c:pt>
                <c:pt idx="4811">
                  <c:v>130</c:v>
                </c:pt>
                <c:pt idx="4812">
                  <c:v>29</c:v>
                </c:pt>
                <c:pt idx="4813">
                  <c:v>268</c:v>
                </c:pt>
                <c:pt idx="4814">
                  <c:v>8</c:v>
                </c:pt>
                <c:pt idx="4815">
                  <c:v>99</c:v>
                </c:pt>
                <c:pt idx="4816">
                  <c:v>75</c:v>
                </c:pt>
                <c:pt idx="4817">
                  <c:v>328</c:v>
                </c:pt>
                <c:pt idx="4818">
                  <c:v>13</c:v>
                </c:pt>
                <c:pt idx="4819">
                  <c:v>171</c:v>
                </c:pt>
                <c:pt idx="4820">
                  <c:v>612</c:v>
                </c:pt>
                <c:pt idx="4821">
                  <c:v>237</c:v>
                </c:pt>
                <c:pt idx="4822">
                  <c:v>62</c:v>
                </c:pt>
                <c:pt idx="4823">
                  <c:v>10</c:v>
                </c:pt>
                <c:pt idx="4824">
                  <c:v>16</c:v>
                </c:pt>
                <c:pt idx="4825">
                  <c:v>11</c:v>
                </c:pt>
                <c:pt idx="4826">
                  <c:v>162</c:v>
                </c:pt>
                <c:pt idx="4827">
                  <c:v>154</c:v>
                </c:pt>
                <c:pt idx="4828">
                  <c:v>33</c:v>
                </c:pt>
                <c:pt idx="4829">
                  <c:v>80</c:v>
                </c:pt>
                <c:pt idx="4830">
                  <c:v>19</c:v>
                </c:pt>
                <c:pt idx="4831">
                  <c:v>1146</c:v>
                </c:pt>
                <c:pt idx="4832">
                  <c:v>92</c:v>
                </c:pt>
                <c:pt idx="4833">
                  <c:v>19</c:v>
                </c:pt>
                <c:pt idx="4834">
                  <c:v>200</c:v>
                </c:pt>
                <c:pt idx="4835">
                  <c:v>24</c:v>
                </c:pt>
                <c:pt idx="4836">
                  <c:v>101</c:v>
                </c:pt>
                <c:pt idx="4837">
                  <c:v>333</c:v>
                </c:pt>
                <c:pt idx="4838">
                  <c:v>103</c:v>
                </c:pt>
                <c:pt idx="4839">
                  <c:v>48</c:v>
                </c:pt>
                <c:pt idx="4840">
                  <c:v>118</c:v>
                </c:pt>
                <c:pt idx="4841">
                  <c:v>218</c:v>
                </c:pt>
                <c:pt idx="4842">
                  <c:v>258</c:v>
                </c:pt>
                <c:pt idx="4843">
                  <c:v>82</c:v>
                </c:pt>
                <c:pt idx="4844">
                  <c:v>7</c:v>
                </c:pt>
                <c:pt idx="4845">
                  <c:v>1112</c:v>
                </c:pt>
                <c:pt idx="4846">
                  <c:v>72</c:v>
                </c:pt>
                <c:pt idx="4847">
                  <c:v>31</c:v>
                </c:pt>
                <c:pt idx="4848">
                  <c:v>38</c:v>
                </c:pt>
                <c:pt idx="4849">
                  <c:v>51</c:v>
                </c:pt>
                <c:pt idx="4850">
                  <c:v>215</c:v>
                </c:pt>
                <c:pt idx="4851">
                  <c:v>181</c:v>
                </c:pt>
                <c:pt idx="4852">
                  <c:v>97</c:v>
                </c:pt>
                <c:pt idx="4853">
                  <c:v>21</c:v>
                </c:pt>
                <c:pt idx="4854">
                  <c:v>49</c:v>
                </c:pt>
                <c:pt idx="4855">
                  <c:v>240</c:v>
                </c:pt>
                <c:pt idx="4856">
                  <c:v>61</c:v>
                </c:pt>
                <c:pt idx="4857">
                  <c:v>55</c:v>
                </c:pt>
                <c:pt idx="4858">
                  <c:v>116</c:v>
                </c:pt>
                <c:pt idx="4859">
                  <c:v>4</c:v>
                </c:pt>
                <c:pt idx="4860">
                  <c:v>14</c:v>
                </c:pt>
                <c:pt idx="4861">
                  <c:v>110</c:v>
                </c:pt>
                <c:pt idx="4862">
                  <c:v>59</c:v>
                </c:pt>
                <c:pt idx="4863">
                  <c:v>9</c:v>
                </c:pt>
                <c:pt idx="4864">
                  <c:v>49</c:v>
                </c:pt>
                <c:pt idx="4865">
                  <c:v>22</c:v>
                </c:pt>
                <c:pt idx="4866">
                  <c:v>211</c:v>
                </c:pt>
                <c:pt idx="4867">
                  <c:v>302</c:v>
                </c:pt>
                <c:pt idx="4868">
                  <c:v>16</c:v>
                </c:pt>
                <c:pt idx="4869">
                  <c:v>14</c:v>
                </c:pt>
                <c:pt idx="4870">
                  <c:v>358</c:v>
                </c:pt>
                <c:pt idx="4871">
                  <c:v>32</c:v>
                </c:pt>
                <c:pt idx="4872">
                  <c:v>258</c:v>
                </c:pt>
                <c:pt idx="4873">
                  <c:v>311</c:v>
                </c:pt>
                <c:pt idx="4874">
                  <c:v>45</c:v>
                </c:pt>
                <c:pt idx="4875">
                  <c:v>822</c:v>
                </c:pt>
                <c:pt idx="4876">
                  <c:v>125</c:v>
                </c:pt>
                <c:pt idx="4877">
                  <c:v>216</c:v>
                </c:pt>
                <c:pt idx="4878">
                  <c:v>226</c:v>
                </c:pt>
                <c:pt idx="4879">
                  <c:v>107</c:v>
                </c:pt>
                <c:pt idx="4880">
                  <c:v>103</c:v>
                </c:pt>
                <c:pt idx="4881">
                  <c:v>250</c:v>
                </c:pt>
                <c:pt idx="4882">
                  <c:v>144</c:v>
                </c:pt>
                <c:pt idx="4883">
                  <c:v>78</c:v>
                </c:pt>
                <c:pt idx="4884">
                  <c:v>62</c:v>
                </c:pt>
                <c:pt idx="4885">
                  <c:v>42</c:v>
                </c:pt>
                <c:pt idx="4886">
                  <c:v>4</c:v>
                </c:pt>
                <c:pt idx="4887">
                  <c:v>70</c:v>
                </c:pt>
                <c:pt idx="4888">
                  <c:v>41</c:v>
                </c:pt>
                <c:pt idx="4889">
                  <c:v>223</c:v>
                </c:pt>
                <c:pt idx="4890">
                  <c:v>8</c:v>
                </c:pt>
                <c:pt idx="4891">
                  <c:v>97</c:v>
                </c:pt>
                <c:pt idx="4892">
                  <c:v>12</c:v>
                </c:pt>
                <c:pt idx="4893">
                  <c:v>36</c:v>
                </c:pt>
                <c:pt idx="4894">
                  <c:v>24</c:v>
                </c:pt>
                <c:pt idx="4895">
                  <c:v>35</c:v>
                </c:pt>
                <c:pt idx="4896">
                  <c:v>46</c:v>
                </c:pt>
                <c:pt idx="4897">
                  <c:v>21</c:v>
                </c:pt>
                <c:pt idx="4898">
                  <c:v>144</c:v>
                </c:pt>
                <c:pt idx="4899">
                  <c:v>173</c:v>
                </c:pt>
                <c:pt idx="4900">
                  <c:v>456</c:v>
                </c:pt>
                <c:pt idx="4901">
                  <c:v>35</c:v>
                </c:pt>
                <c:pt idx="4902">
                  <c:v>164</c:v>
                </c:pt>
                <c:pt idx="4903">
                  <c:v>166</c:v>
                </c:pt>
                <c:pt idx="4904">
                  <c:v>247</c:v>
                </c:pt>
                <c:pt idx="4905">
                  <c:v>45</c:v>
                </c:pt>
                <c:pt idx="4906">
                  <c:v>130</c:v>
                </c:pt>
                <c:pt idx="4907">
                  <c:v>46</c:v>
                </c:pt>
                <c:pt idx="4908">
                  <c:v>321</c:v>
                </c:pt>
                <c:pt idx="4909">
                  <c:v>157</c:v>
                </c:pt>
                <c:pt idx="4910">
                  <c:v>567</c:v>
                </c:pt>
                <c:pt idx="4911">
                  <c:v>21</c:v>
                </c:pt>
                <c:pt idx="4912">
                  <c:v>133</c:v>
                </c:pt>
                <c:pt idx="4913">
                  <c:v>14</c:v>
                </c:pt>
                <c:pt idx="4914">
                  <c:v>108</c:v>
                </c:pt>
                <c:pt idx="4915">
                  <c:v>45</c:v>
                </c:pt>
                <c:pt idx="4916">
                  <c:v>832</c:v>
                </c:pt>
                <c:pt idx="4917">
                  <c:v>11</c:v>
                </c:pt>
                <c:pt idx="4918">
                  <c:v>50</c:v>
                </c:pt>
                <c:pt idx="4919">
                  <c:v>125</c:v>
                </c:pt>
                <c:pt idx="4920">
                  <c:v>127</c:v>
                </c:pt>
                <c:pt idx="4921">
                  <c:v>45</c:v>
                </c:pt>
                <c:pt idx="4922">
                  <c:v>128</c:v>
                </c:pt>
                <c:pt idx="4923">
                  <c:v>96</c:v>
                </c:pt>
                <c:pt idx="4924">
                  <c:v>112</c:v>
                </c:pt>
                <c:pt idx="4925">
                  <c:v>91</c:v>
                </c:pt>
                <c:pt idx="4926">
                  <c:v>47</c:v>
                </c:pt>
                <c:pt idx="4927">
                  <c:v>476</c:v>
                </c:pt>
                <c:pt idx="4928">
                  <c:v>44</c:v>
                </c:pt>
                <c:pt idx="4929">
                  <c:v>139</c:v>
                </c:pt>
                <c:pt idx="4930">
                  <c:v>51</c:v>
                </c:pt>
                <c:pt idx="4931">
                  <c:v>79</c:v>
                </c:pt>
                <c:pt idx="4932">
                  <c:v>90</c:v>
                </c:pt>
                <c:pt idx="4933">
                  <c:v>17</c:v>
                </c:pt>
                <c:pt idx="4934">
                  <c:v>27</c:v>
                </c:pt>
                <c:pt idx="4935">
                  <c:v>124</c:v>
                </c:pt>
                <c:pt idx="4936">
                  <c:v>735</c:v>
                </c:pt>
                <c:pt idx="4937">
                  <c:v>571</c:v>
                </c:pt>
                <c:pt idx="4938">
                  <c:v>11</c:v>
                </c:pt>
                <c:pt idx="4939">
                  <c:v>371</c:v>
                </c:pt>
                <c:pt idx="4940">
                  <c:v>68</c:v>
                </c:pt>
                <c:pt idx="4941">
                  <c:v>579</c:v>
                </c:pt>
                <c:pt idx="4942">
                  <c:v>148</c:v>
                </c:pt>
                <c:pt idx="4943">
                  <c:v>225</c:v>
                </c:pt>
                <c:pt idx="4944">
                  <c:v>596</c:v>
                </c:pt>
                <c:pt idx="4945">
                  <c:v>142</c:v>
                </c:pt>
                <c:pt idx="4946">
                  <c:v>118</c:v>
                </c:pt>
                <c:pt idx="4947">
                  <c:v>5</c:v>
                </c:pt>
                <c:pt idx="4948">
                  <c:v>21</c:v>
                </c:pt>
                <c:pt idx="4949">
                  <c:v>41</c:v>
                </c:pt>
                <c:pt idx="4950">
                  <c:v>156</c:v>
                </c:pt>
                <c:pt idx="4951">
                  <c:v>286</c:v>
                </c:pt>
                <c:pt idx="4952">
                  <c:v>50</c:v>
                </c:pt>
                <c:pt idx="4953">
                  <c:v>193</c:v>
                </c:pt>
                <c:pt idx="4954">
                  <c:v>87</c:v>
                </c:pt>
                <c:pt idx="4955">
                  <c:v>61</c:v>
                </c:pt>
                <c:pt idx="4956">
                  <c:v>236</c:v>
                </c:pt>
                <c:pt idx="4957">
                  <c:v>152</c:v>
                </c:pt>
                <c:pt idx="4958">
                  <c:v>52</c:v>
                </c:pt>
                <c:pt idx="4959">
                  <c:v>70</c:v>
                </c:pt>
                <c:pt idx="4960">
                  <c:v>16</c:v>
                </c:pt>
                <c:pt idx="4961">
                  <c:v>463</c:v>
                </c:pt>
                <c:pt idx="4962">
                  <c:v>567</c:v>
                </c:pt>
                <c:pt idx="4963">
                  <c:v>118</c:v>
                </c:pt>
                <c:pt idx="4964">
                  <c:v>113</c:v>
                </c:pt>
                <c:pt idx="4965">
                  <c:v>83</c:v>
                </c:pt>
                <c:pt idx="4966">
                  <c:v>336</c:v>
                </c:pt>
                <c:pt idx="4967">
                  <c:v>211</c:v>
                </c:pt>
                <c:pt idx="4968">
                  <c:v>20</c:v>
                </c:pt>
                <c:pt idx="4969">
                  <c:v>128</c:v>
                </c:pt>
                <c:pt idx="4970">
                  <c:v>89</c:v>
                </c:pt>
                <c:pt idx="4971">
                  <c:v>165</c:v>
                </c:pt>
                <c:pt idx="4972">
                  <c:v>64</c:v>
                </c:pt>
                <c:pt idx="4973">
                  <c:v>35</c:v>
                </c:pt>
                <c:pt idx="4974">
                  <c:v>81</c:v>
                </c:pt>
                <c:pt idx="4975">
                  <c:v>123</c:v>
                </c:pt>
                <c:pt idx="4976">
                  <c:v>49</c:v>
                </c:pt>
                <c:pt idx="4977">
                  <c:v>54</c:v>
                </c:pt>
                <c:pt idx="4978">
                  <c:v>23</c:v>
                </c:pt>
                <c:pt idx="4979">
                  <c:v>136</c:v>
                </c:pt>
                <c:pt idx="4980">
                  <c:v>54</c:v>
                </c:pt>
                <c:pt idx="4981">
                  <c:v>103</c:v>
                </c:pt>
                <c:pt idx="4982">
                  <c:v>55</c:v>
                </c:pt>
                <c:pt idx="4983">
                  <c:v>35</c:v>
                </c:pt>
                <c:pt idx="4984">
                  <c:v>59</c:v>
                </c:pt>
                <c:pt idx="4985">
                  <c:v>69</c:v>
                </c:pt>
                <c:pt idx="4986">
                  <c:v>8</c:v>
                </c:pt>
                <c:pt idx="4987">
                  <c:v>73</c:v>
                </c:pt>
                <c:pt idx="4988">
                  <c:v>18</c:v>
                </c:pt>
                <c:pt idx="4989">
                  <c:v>97</c:v>
                </c:pt>
                <c:pt idx="4990">
                  <c:v>234</c:v>
                </c:pt>
                <c:pt idx="4991">
                  <c:v>203</c:v>
                </c:pt>
                <c:pt idx="4992">
                  <c:v>74</c:v>
                </c:pt>
                <c:pt idx="4993">
                  <c:v>12</c:v>
                </c:pt>
                <c:pt idx="4994">
                  <c:v>18</c:v>
                </c:pt>
                <c:pt idx="4995">
                  <c:v>772</c:v>
                </c:pt>
                <c:pt idx="4996">
                  <c:v>28</c:v>
                </c:pt>
                <c:pt idx="4997">
                  <c:v>147</c:v>
                </c:pt>
                <c:pt idx="4998">
                  <c:v>577</c:v>
                </c:pt>
                <c:pt idx="4999">
                  <c:v>21</c:v>
                </c:pt>
                <c:pt idx="5000">
                  <c:v>269</c:v>
                </c:pt>
                <c:pt idx="5001">
                  <c:v>39</c:v>
                </c:pt>
                <c:pt idx="5002">
                  <c:v>147</c:v>
                </c:pt>
                <c:pt idx="5003">
                  <c:v>231</c:v>
                </c:pt>
                <c:pt idx="5004">
                  <c:v>24</c:v>
                </c:pt>
                <c:pt idx="5005">
                  <c:v>513</c:v>
                </c:pt>
                <c:pt idx="5006">
                  <c:v>150</c:v>
                </c:pt>
                <c:pt idx="5007">
                  <c:v>16</c:v>
                </c:pt>
                <c:pt idx="5008">
                  <c:v>29</c:v>
                </c:pt>
                <c:pt idx="5009">
                  <c:v>102</c:v>
                </c:pt>
                <c:pt idx="5010">
                  <c:v>161</c:v>
                </c:pt>
                <c:pt idx="5011">
                  <c:v>24</c:v>
                </c:pt>
                <c:pt idx="5012">
                  <c:v>77</c:v>
                </c:pt>
                <c:pt idx="5013">
                  <c:v>253</c:v>
                </c:pt>
                <c:pt idx="5014">
                  <c:v>42</c:v>
                </c:pt>
                <c:pt idx="5015">
                  <c:v>793</c:v>
                </c:pt>
                <c:pt idx="5016">
                  <c:v>689</c:v>
                </c:pt>
                <c:pt idx="5017">
                  <c:v>81</c:v>
                </c:pt>
                <c:pt idx="5018">
                  <c:v>60</c:v>
                </c:pt>
                <c:pt idx="5019">
                  <c:v>46</c:v>
                </c:pt>
                <c:pt idx="5020">
                  <c:v>230</c:v>
                </c:pt>
                <c:pt idx="5021">
                  <c:v>23</c:v>
                </c:pt>
                <c:pt idx="5022">
                  <c:v>203</c:v>
                </c:pt>
                <c:pt idx="5023">
                  <c:v>79</c:v>
                </c:pt>
                <c:pt idx="5024">
                  <c:v>73</c:v>
                </c:pt>
                <c:pt idx="5025">
                  <c:v>39</c:v>
                </c:pt>
                <c:pt idx="5026">
                  <c:v>43</c:v>
                </c:pt>
                <c:pt idx="5027">
                  <c:v>177</c:v>
                </c:pt>
                <c:pt idx="5028">
                  <c:v>53</c:v>
                </c:pt>
                <c:pt idx="5029">
                  <c:v>155</c:v>
                </c:pt>
                <c:pt idx="5030">
                  <c:v>224</c:v>
                </c:pt>
                <c:pt idx="5031">
                  <c:v>115</c:v>
                </c:pt>
                <c:pt idx="5032">
                  <c:v>128</c:v>
                </c:pt>
                <c:pt idx="5033">
                  <c:v>18</c:v>
                </c:pt>
                <c:pt idx="5034">
                  <c:v>126</c:v>
                </c:pt>
                <c:pt idx="5035">
                  <c:v>31</c:v>
                </c:pt>
                <c:pt idx="5036">
                  <c:v>134</c:v>
                </c:pt>
                <c:pt idx="5037">
                  <c:v>29</c:v>
                </c:pt>
                <c:pt idx="5038">
                  <c:v>34</c:v>
                </c:pt>
                <c:pt idx="5039">
                  <c:v>57</c:v>
                </c:pt>
                <c:pt idx="5040">
                  <c:v>12</c:v>
                </c:pt>
                <c:pt idx="5041">
                  <c:v>1035</c:v>
                </c:pt>
                <c:pt idx="5042">
                  <c:v>69</c:v>
                </c:pt>
                <c:pt idx="5043">
                  <c:v>28</c:v>
                </c:pt>
                <c:pt idx="5044">
                  <c:v>27</c:v>
                </c:pt>
                <c:pt idx="5045">
                  <c:v>66</c:v>
                </c:pt>
                <c:pt idx="5046">
                  <c:v>25</c:v>
                </c:pt>
                <c:pt idx="5047">
                  <c:v>116</c:v>
                </c:pt>
                <c:pt idx="5048">
                  <c:v>63</c:v>
                </c:pt>
                <c:pt idx="5049">
                  <c:v>46</c:v>
                </c:pt>
                <c:pt idx="5050">
                  <c:v>26</c:v>
                </c:pt>
                <c:pt idx="5051">
                  <c:v>127</c:v>
                </c:pt>
                <c:pt idx="5052">
                  <c:v>26</c:v>
                </c:pt>
                <c:pt idx="5053">
                  <c:v>126</c:v>
                </c:pt>
                <c:pt idx="5054">
                  <c:v>30</c:v>
                </c:pt>
                <c:pt idx="5055">
                  <c:v>806</c:v>
                </c:pt>
                <c:pt idx="5056">
                  <c:v>75</c:v>
                </c:pt>
                <c:pt idx="5057">
                  <c:v>107</c:v>
                </c:pt>
                <c:pt idx="5058">
                  <c:v>37</c:v>
                </c:pt>
                <c:pt idx="5059">
                  <c:v>48</c:v>
                </c:pt>
                <c:pt idx="5060">
                  <c:v>6</c:v>
                </c:pt>
                <c:pt idx="5061">
                  <c:v>132</c:v>
                </c:pt>
                <c:pt idx="5062">
                  <c:v>12</c:v>
                </c:pt>
                <c:pt idx="5063">
                  <c:v>324</c:v>
                </c:pt>
                <c:pt idx="5064">
                  <c:v>4</c:v>
                </c:pt>
                <c:pt idx="5065">
                  <c:v>329</c:v>
                </c:pt>
                <c:pt idx="5066">
                  <c:v>32</c:v>
                </c:pt>
                <c:pt idx="5067">
                  <c:v>34</c:v>
                </c:pt>
                <c:pt idx="5068">
                  <c:v>11</c:v>
                </c:pt>
                <c:pt idx="5069">
                  <c:v>477</c:v>
                </c:pt>
                <c:pt idx="5070">
                  <c:v>132</c:v>
                </c:pt>
                <c:pt idx="5071">
                  <c:v>153</c:v>
                </c:pt>
                <c:pt idx="5072">
                  <c:v>12</c:v>
                </c:pt>
                <c:pt idx="5073">
                  <c:v>8</c:v>
                </c:pt>
                <c:pt idx="5074">
                  <c:v>32</c:v>
                </c:pt>
                <c:pt idx="5075">
                  <c:v>506</c:v>
                </c:pt>
                <c:pt idx="5076">
                  <c:v>113</c:v>
                </c:pt>
                <c:pt idx="5077">
                  <c:v>30</c:v>
                </c:pt>
                <c:pt idx="5078">
                  <c:v>51</c:v>
                </c:pt>
                <c:pt idx="5079">
                  <c:v>77</c:v>
                </c:pt>
                <c:pt idx="5080">
                  <c:v>112</c:v>
                </c:pt>
                <c:pt idx="5081">
                  <c:v>218</c:v>
                </c:pt>
                <c:pt idx="5082">
                  <c:v>44</c:v>
                </c:pt>
                <c:pt idx="5083">
                  <c:v>48</c:v>
                </c:pt>
                <c:pt idx="5084">
                  <c:v>44</c:v>
                </c:pt>
                <c:pt idx="5085">
                  <c:v>598</c:v>
                </c:pt>
                <c:pt idx="5086">
                  <c:v>508</c:v>
                </c:pt>
                <c:pt idx="5087">
                  <c:v>127</c:v>
                </c:pt>
                <c:pt idx="5088">
                  <c:v>8</c:v>
                </c:pt>
                <c:pt idx="5089">
                  <c:v>196</c:v>
                </c:pt>
                <c:pt idx="5090">
                  <c:v>43</c:v>
                </c:pt>
                <c:pt idx="5091">
                  <c:v>98</c:v>
                </c:pt>
                <c:pt idx="5092">
                  <c:v>30</c:v>
                </c:pt>
                <c:pt idx="5093">
                  <c:v>215</c:v>
                </c:pt>
                <c:pt idx="5094">
                  <c:v>144</c:v>
                </c:pt>
                <c:pt idx="5095">
                  <c:v>351</c:v>
                </c:pt>
                <c:pt idx="5096">
                  <c:v>357</c:v>
                </c:pt>
                <c:pt idx="5097">
                  <c:v>5</c:v>
                </c:pt>
                <c:pt idx="5098">
                  <c:v>17</c:v>
                </c:pt>
                <c:pt idx="5099">
                  <c:v>96</c:v>
                </c:pt>
                <c:pt idx="5100">
                  <c:v>424</c:v>
                </c:pt>
                <c:pt idx="5101">
                  <c:v>115</c:v>
                </c:pt>
                <c:pt idx="5102">
                  <c:v>157</c:v>
                </c:pt>
                <c:pt idx="5103">
                  <c:v>109</c:v>
                </c:pt>
                <c:pt idx="5104">
                  <c:v>120</c:v>
                </c:pt>
                <c:pt idx="5105">
                  <c:v>70</c:v>
                </c:pt>
                <c:pt idx="5106">
                  <c:v>29</c:v>
                </c:pt>
                <c:pt idx="5107">
                  <c:v>20</c:v>
                </c:pt>
                <c:pt idx="5108">
                  <c:v>134</c:v>
                </c:pt>
                <c:pt idx="5109">
                  <c:v>206</c:v>
                </c:pt>
                <c:pt idx="5110">
                  <c:v>319</c:v>
                </c:pt>
                <c:pt idx="5111">
                  <c:v>165</c:v>
                </c:pt>
                <c:pt idx="5112">
                  <c:v>64</c:v>
                </c:pt>
                <c:pt idx="5113">
                  <c:v>193</c:v>
                </c:pt>
                <c:pt idx="5114">
                  <c:v>157</c:v>
                </c:pt>
                <c:pt idx="5115">
                  <c:v>291</c:v>
                </c:pt>
                <c:pt idx="5116">
                  <c:v>37</c:v>
                </c:pt>
                <c:pt idx="5117">
                  <c:v>228</c:v>
                </c:pt>
                <c:pt idx="5118">
                  <c:v>122</c:v>
                </c:pt>
                <c:pt idx="5119">
                  <c:v>137</c:v>
                </c:pt>
                <c:pt idx="5120">
                  <c:v>53</c:v>
                </c:pt>
                <c:pt idx="5121">
                  <c:v>111</c:v>
                </c:pt>
                <c:pt idx="5122">
                  <c:v>67</c:v>
                </c:pt>
                <c:pt idx="5123">
                  <c:v>207</c:v>
                </c:pt>
                <c:pt idx="5124">
                  <c:v>136</c:v>
                </c:pt>
                <c:pt idx="5125">
                  <c:v>249</c:v>
                </c:pt>
                <c:pt idx="5126">
                  <c:v>126</c:v>
                </c:pt>
                <c:pt idx="5127">
                  <c:v>40</c:v>
                </c:pt>
                <c:pt idx="5128">
                  <c:v>92</c:v>
                </c:pt>
                <c:pt idx="5129">
                  <c:v>55</c:v>
                </c:pt>
                <c:pt idx="5130">
                  <c:v>85</c:v>
                </c:pt>
                <c:pt idx="5131">
                  <c:v>62</c:v>
                </c:pt>
                <c:pt idx="5132">
                  <c:v>149</c:v>
                </c:pt>
                <c:pt idx="5133">
                  <c:v>35</c:v>
                </c:pt>
                <c:pt idx="5134">
                  <c:v>350</c:v>
                </c:pt>
                <c:pt idx="5135">
                  <c:v>149</c:v>
                </c:pt>
                <c:pt idx="5136">
                  <c:v>133</c:v>
                </c:pt>
                <c:pt idx="5137">
                  <c:v>121</c:v>
                </c:pt>
                <c:pt idx="5138">
                  <c:v>743</c:v>
                </c:pt>
                <c:pt idx="5139">
                  <c:v>328</c:v>
                </c:pt>
                <c:pt idx="5140">
                  <c:v>97</c:v>
                </c:pt>
                <c:pt idx="5141">
                  <c:v>76</c:v>
                </c:pt>
                <c:pt idx="5142">
                  <c:v>150</c:v>
                </c:pt>
                <c:pt idx="5143">
                  <c:v>125</c:v>
                </c:pt>
                <c:pt idx="5144">
                  <c:v>169</c:v>
                </c:pt>
                <c:pt idx="5145">
                  <c:v>27</c:v>
                </c:pt>
                <c:pt idx="5146">
                  <c:v>149</c:v>
                </c:pt>
                <c:pt idx="5147">
                  <c:v>69</c:v>
                </c:pt>
                <c:pt idx="5148">
                  <c:v>652</c:v>
                </c:pt>
                <c:pt idx="5149">
                  <c:v>196</c:v>
                </c:pt>
                <c:pt idx="5150">
                  <c:v>206</c:v>
                </c:pt>
                <c:pt idx="5151">
                  <c:v>77</c:v>
                </c:pt>
                <c:pt idx="5152">
                  <c:v>178</c:v>
                </c:pt>
                <c:pt idx="5153">
                  <c:v>199</c:v>
                </c:pt>
                <c:pt idx="5154">
                  <c:v>237</c:v>
                </c:pt>
                <c:pt idx="5155">
                  <c:v>4</c:v>
                </c:pt>
                <c:pt idx="5156">
                  <c:v>9</c:v>
                </c:pt>
                <c:pt idx="5157">
                  <c:v>113</c:v>
                </c:pt>
                <c:pt idx="5158">
                  <c:v>86</c:v>
                </c:pt>
                <c:pt idx="5159">
                  <c:v>113</c:v>
                </c:pt>
                <c:pt idx="5160">
                  <c:v>14</c:v>
                </c:pt>
                <c:pt idx="5161">
                  <c:v>164</c:v>
                </c:pt>
                <c:pt idx="5162">
                  <c:v>284</c:v>
                </c:pt>
                <c:pt idx="5163">
                  <c:v>517</c:v>
                </c:pt>
                <c:pt idx="5164">
                  <c:v>10</c:v>
                </c:pt>
                <c:pt idx="5165">
                  <c:v>581</c:v>
                </c:pt>
                <c:pt idx="5166">
                  <c:v>60</c:v>
                </c:pt>
                <c:pt idx="5167">
                  <c:v>73</c:v>
                </c:pt>
                <c:pt idx="5168">
                  <c:v>25</c:v>
                </c:pt>
                <c:pt idx="5169">
                  <c:v>83</c:v>
                </c:pt>
                <c:pt idx="5170">
                  <c:v>376</c:v>
                </c:pt>
                <c:pt idx="5171">
                  <c:v>43</c:v>
                </c:pt>
                <c:pt idx="5172">
                  <c:v>24</c:v>
                </c:pt>
                <c:pt idx="5173">
                  <c:v>44</c:v>
                </c:pt>
                <c:pt idx="5174">
                  <c:v>108</c:v>
                </c:pt>
                <c:pt idx="5175">
                  <c:v>68</c:v>
                </c:pt>
                <c:pt idx="5176">
                  <c:v>33</c:v>
                </c:pt>
                <c:pt idx="5177">
                  <c:v>67</c:v>
                </c:pt>
                <c:pt idx="5178">
                  <c:v>71</c:v>
                </c:pt>
                <c:pt idx="5179">
                  <c:v>214</c:v>
                </c:pt>
                <c:pt idx="5180">
                  <c:v>39</c:v>
                </c:pt>
                <c:pt idx="5181">
                  <c:v>95</c:v>
                </c:pt>
                <c:pt idx="5182">
                  <c:v>213</c:v>
                </c:pt>
                <c:pt idx="5183">
                  <c:v>72</c:v>
                </c:pt>
                <c:pt idx="5184">
                  <c:v>30</c:v>
                </c:pt>
                <c:pt idx="5185">
                  <c:v>202</c:v>
                </c:pt>
                <c:pt idx="5186">
                  <c:v>157</c:v>
                </c:pt>
                <c:pt idx="5187">
                  <c:v>176</c:v>
                </c:pt>
                <c:pt idx="5188">
                  <c:v>81</c:v>
                </c:pt>
                <c:pt idx="5189">
                  <c:v>724</c:v>
                </c:pt>
                <c:pt idx="5190">
                  <c:v>154</c:v>
                </c:pt>
                <c:pt idx="5191">
                  <c:v>105</c:v>
                </c:pt>
                <c:pt idx="5192">
                  <c:v>162</c:v>
                </c:pt>
                <c:pt idx="5193">
                  <c:v>95</c:v>
                </c:pt>
                <c:pt idx="5194">
                  <c:v>24</c:v>
                </c:pt>
                <c:pt idx="5195">
                  <c:v>105</c:v>
                </c:pt>
                <c:pt idx="5196">
                  <c:v>73</c:v>
                </c:pt>
                <c:pt idx="5197">
                  <c:v>883</c:v>
                </c:pt>
                <c:pt idx="5198">
                  <c:v>82</c:v>
                </c:pt>
                <c:pt idx="5199">
                  <c:v>99</c:v>
                </c:pt>
                <c:pt idx="5200">
                  <c:v>38</c:v>
                </c:pt>
                <c:pt idx="5201">
                  <c:v>79</c:v>
                </c:pt>
                <c:pt idx="5202">
                  <c:v>40</c:v>
                </c:pt>
                <c:pt idx="5203">
                  <c:v>1093</c:v>
                </c:pt>
                <c:pt idx="5204">
                  <c:v>80</c:v>
                </c:pt>
                <c:pt idx="5205">
                  <c:v>242</c:v>
                </c:pt>
                <c:pt idx="5206">
                  <c:v>21</c:v>
                </c:pt>
                <c:pt idx="5207">
                  <c:v>129</c:v>
                </c:pt>
                <c:pt idx="5208">
                  <c:v>200</c:v>
                </c:pt>
                <c:pt idx="5209">
                  <c:v>49</c:v>
                </c:pt>
                <c:pt idx="5210">
                  <c:v>291</c:v>
                </c:pt>
                <c:pt idx="5211">
                  <c:v>15</c:v>
                </c:pt>
                <c:pt idx="5212">
                  <c:v>26</c:v>
                </c:pt>
                <c:pt idx="5213">
                  <c:v>159</c:v>
                </c:pt>
                <c:pt idx="5214">
                  <c:v>10</c:v>
                </c:pt>
                <c:pt idx="5215">
                  <c:v>8</c:v>
                </c:pt>
                <c:pt idx="5216">
                  <c:v>24</c:v>
                </c:pt>
                <c:pt idx="5217">
                  <c:v>173</c:v>
                </c:pt>
                <c:pt idx="5218">
                  <c:v>76</c:v>
                </c:pt>
                <c:pt idx="5219">
                  <c:v>291</c:v>
                </c:pt>
                <c:pt idx="5220">
                  <c:v>52</c:v>
                </c:pt>
                <c:pt idx="5221">
                  <c:v>82</c:v>
                </c:pt>
                <c:pt idx="5222">
                  <c:v>690</c:v>
                </c:pt>
                <c:pt idx="5223">
                  <c:v>35</c:v>
                </c:pt>
                <c:pt idx="5224">
                  <c:v>206</c:v>
                </c:pt>
                <c:pt idx="5225">
                  <c:v>365</c:v>
                </c:pt>
                <c:pt idx="5226">
                  <c:v>65</c:v>
                </c:pt>
                <c:pt idx="5227">
                  <c:v>16</c:v>
                </c:pt>
                <c:pt idx="5228">
                  <c:v>10</c:v>
                </c:pt>
                <c:pt idx="5229">
                  <c:v>133</c:v>
                </c:pt>
                <c:pt idx="5230">
                  <c:v>9</c:v>
                </c:pt>
                <c:pt idx="5231">
                  <c:v>355</c:v>
                </c:pt>
                <c:pt idx="5232">
                  <c:v>54</c:v>
                </c:pt>
                <c:pt idx="5233">
                  <c:v>268</c:v>
                </c:pt>
                <c:pt idx="5234">
                  <c:v>1126</c:v>
                </c:pt>
                <c:pt idx="5235">
                  <c:v>10</c:v>
                </c:pt>
                <c:pt idx="5236">
                  <c:v>147</c:v>
                </c:pt>
                <c:pt idx="5237">
                  <c:v>149</c:v>
                </c:pt>
                <c:pt idx="5238">
                  <c:v>230</c:v>
                </c:pt>
                <c:pt idx="5239">
                  <c:v>66</c:v>
                </c:pt>
                <c:pt idx="5240">
                  <c:v>180</c:v>
                </c:pt>
                <c:pt idx="5241">
                  <c:v>100</c:v>
                </c:pt>
                <c:pt idx="5242">
                  <c:v>123</c:v>
                </c:pt>
                <c:pt idx="5243">
                  <c:v>210</c:v>
                </c:pt>
                <c:pt idx="5244">
                  <c:v>244</c:v>
                </c:pt>
                <c:pt idx="5245">
                  <c:v>114</c:v>
                </c:pt>
                <c:pt idx="5246">
                  <c:v>247</c:v>
                </c:pt>
                <c:pt idx="5247">
                  <c:v>570</c:v>
                </c:pt>
                <c:pt idx="5248">
                  <c:v>49</c:v>
                </c:pt>
                <c:pt idx="5249">
                  <c:v>115</c:v>
                </c:pt>
                <c:pt idx="5250">
                  <c:v>21</c:v>
                </c:pt>
                <c:pt idx="5251">
                  <c:v>107</c:v>
                </c:pt>
                <c:pt idx="5252">
                  <c:v>87</c:v>
                </c:pt>
                <c:pt idx="5253">
                  <c:v>48</c:v>
                </c:pt>
                <c:pt idx="5254">
                  <c:v>31</c:v>
                </c:pt>
                <c:pt idx="5255">
                  <c:v>250</c:v>
                </c:pt>
                <c:pt idx="5256">
                  <c:v>59</c:v>
                </c:pt>
                <c:pt idx="5257">
                  <c:v>777</c:v>
                </c:pt>
                <c:pt idx="5258">
                  <c:v>364</c:v>
                </c:pt>
                <c:pt idx="5259">
                  <c:v>52</c:v>
                </c:pt>
                <c:pt idx="5260">
                  <c:v>210</c:v>
                </c:pt>
                <c:pt idx="5261">
                  <c:v>104</c:v>
                </c:pt>
                <c:pt idx="5262">
                  <c:v>112</c:v>
                </c:pt>
                <c:pt idx="5263">
                  <c:v>284</c:v>
                </c:pt>
                <c:pt idx="5264">
                  <c:v>9</c:v>
                </c:pt>
                <c:pt idx="5265">
                  <c:v>14</c:v>
                </c:pt>
                <c:pt idx="5266">
                  <c:v>98</c:v>
                </c:pt>
                <c:pt idx="5267">
                  <c:v>28</c:v>
                </c:pt>
                <c:pt idx="5268">
                  <c:v>127</c:v>
                </c:pt>
                <c:pt idx="5269">
                  <c:v>228</c:v>
                </c:pt>
                <c:pt idx="5270">
                  <c:v>160</c:v>
                </c:pt>
                <c:pt idx="5271">
                  <c:v>43</c:v>
                </c:pt>
                <c:pt idx="5272">
                  <c:v>152</c:v>
                </c:pt>
                <c:pt idx="5273">
                  <c:v>597</c:v>
                </c:pt>
                <c:pt idx="5274">
                  <c:v>88</c:v>
                </c:pt>
                <c:pt idx="5275">
                  <c:v>54</c:v>
                </c:pt>
                <c:pt idx="5276">
                  <c:v>87</c:v>
                </c:pt>
                <c:pt idx="5277">
                  <c:v>231</c:v>
                </c:pt>
                <c:pt idx="5278">
                  <c:v>64</c:v>
                </c:pt>
                <c:pt idx="5279">
                  <c:v>207</c:v>
                </c:pt>
                <c:pt idx="5280">
                  <c:v>73</c:v>
                </c:pt>
                <c:pt idx="5281">
                  <c:v>10</c:v>
                </c:pt>
                <c:pt idx="5282">
                  <c:v>27</c:v>
                </c:pt>
                <c:pt idx="5283">
                  <c:v>84</c:v>
                </c:pt>
                <c:pt idx="5284">
                  <c:v>223</c:v>
                </c:pt>
                <c:pt idx="5285">
                  <c:v>225</c:v>
                </c:pt>
                <c:pt idx="5286">
                  <c:v>80</c:v>
                </c:pt>
                <c:pt idx="5287">
                  <c:v>7</c:v>
                </c:pt>
                <c:pt idx="5288">
                  <c:v>458</c:v>
                </c:pt>
                <c:pt idx="5289">
                  <c:v>619</c:v>
                </c:pt>
                <c:pt idx="5290">
                  <c:v>154</c:v>
                </c:pt>
                <c:pt idx="5291">
                  <c:v>88</c:v>
                </c:pt>
                <c:pt idx="5292">
                  <c:v>109</c:v>
                </c:pt>
                <c:pt idx="5293">
                  <c:v>45</c:v>
                </c:pt>
                <c:pt idx="5294">
                  <c:v>31</c:v>
                </c:pt>
                <c:pt idx="5295">
                  <c:v>151</c:v>
                </c:pt>
                <c:pt idx="5296">
                  <c:v>43</c:v>
                </c:pt>
                <c:pt idx="5297">
                  <c:v>59</c:v>
                </c:pt>
                <c:pt idx="5298">
                  <c:v>270</c:v>
                </c:pt>
                <c:pt idx="5299">
                  <c:v>29</c:v>
                </c:pt>
                <c:pt idx="5300">
                  <c:v>37</c:v>
                </c:pt>
                <c:pt idx="5301">
                  <c:v>89</c:v>
                </c:pt>
                <c:pt idx="5302">
                  <c:v>232</c:v>
                </c:pt>
                <c:pt idx="5303">
                  <c:v>19</c:v>
                </c:pt>
                <c:pt idx="5304">
                  <c:v>10</c:v>
                </c:pt>
                <c:pt idx="5305">
                  <c:v>49</c:v>
                </c:pt>
                <c:pt idx="5306">
                  <c:v>63</c:v>
                </c:pt>
                <c:pt idx="5307">
                  <c:v>208</c:v>
                </c:pt>
                <c:pt idx="5308">
                  <c:v>217</c:v>
                </c:pt>
                <c:pt idx="5309">
                  <c:v>169</c:v>
                </c:pt>
                <c:pt idx="5310">
                  <c:v>43</c:v>
                </c:pt>
                <c:pt idx="5311">
                  <c:v>222</c:v>
                </c:pt>
                <c:pt idx="5312">
                  <c:v>13</c:v>
                </c:pt>
                <c:pt idx="5313">
                  <c:v>37</c:v>
                </c:pt>
                <c:pt idx="5314">
                  <c:v>155</c:v>
                </c:pt>
                <c:pt idx="5315">
                  <c:v>81</c:v>
                </c:pt>
                <c:pt idx="5316">
                  <c:v>38</c:v>
                </c:pt>
                <c:pt idx="5317">
                  <c:v>26</c:v>
                </c:pt>
                <c:pt idx="5318">
                  <c:v>146</c:v>
                </c:pt>
                <c:pt idx="5319">
                  <c:v>68</c:v>
                </c:pt>
                <c:pt idx="5320">
                  <c:v>245</c:v>
                </c:pt>
                <c:pt idx="5321">
                  <c:v>109</c:v>
                </c:pt>
                <c:pt idx="5322">
                  <c:v>94</c:v>
                </c:pt>
                <c:pt idx="5323">
                  <c:v>102</c:v>
                </c:pt>
                <c:pt idx="5324">
                  <c:v>22</c:v>
                </c:pt>
                <c:pt idx="5325">
                  <c:v>80</c:v>
                </c:pt>
                <c:pt idx="5326">
                  <c:v>44</c:v>
                </c:pt>
                <c:pt idx="5327">
                  <c:v>84</c:v>
                </c:pt>
                <c:pt idx="5328">
                  <c:v>45</c:v>
                </c:pt>
                <c:pt idx="5329">
                  <c:v>220</c:v>
                </c:pt>
                <c:pt idx="5330">
                  <c:v>199</c:v>
                </c:pt>
                <c:pt idx="5331">
                  <c:v>251</c:v>
                </c:pt>
                <c:pt idx="5332">
                  <c:v>129</c:v>
                </c:pt>
                <c:pt idx="5333">
                  <c:v>10</c:v>
                </c:pt>
                <c:pt idx="5334">
                  <c:v>23</c:v>
                </c:pt>
                <c:pt idx="5335">
                  <c:v>77</c:v>
                </c:pt>
                <c:pt idx="5336">
                  <c:v>123</c:v>
                </c:pt>
                <c:pt idx="5337">
                  <c:v>160</c:v>
                </c:pt>
                <c:pt idx="5338">
                  <c:v>117</c:v>
                </c:pt>
                <c:pt idx="5339">
                  <c:v>203</c:v>
                </c:pt>
                <c:pt idx="5340">
                  <c:v>234</c:v>
                </c:pt>
                <c:pt idx="5341">
                  <c:v>196</c:v>
                </c:pt>
                <c:pt idx="5342">
                  <c:v>211</c:v>
                </c:pt>
                <c:pt idx="5343">
                  <c:v>44</c:v>
                </c:pt>
                <c:pt idx="5344">
                  <c:v>133</c:v>
                </c:pt>
                <c:pt idx="5345">
                  <c:v>75</c:v>
                </c:pt>
                <c:pt idx="5346">
                  <c:v>20</c:v>
                </c:pt>
                <c:pt idx="5347">
                  <c:v>13</c:v>
                </c:pt>
                <c:pt idx="5348">
                  <c:v>207</c:v>
                </c:pt>
                <c:pt idx="5349">
                  <c:v>85</c:v>
                </c:pt>
                <c:pt idx="5350">
                  <c:v>28</c:v>
                </c:pt>
                <c:pt idx="5351">
                  <c:v>14</c:v>
                </c:pt>
                <c:pt idx="5352">
                  <c:v>202</c:v>
                </c:pt>
                <c:pt idx="5353">
                  <c:v>151</c:v>
                </c:pt>
                <c:pt idx="5354">
                  <c:v>69</c:v>
                </c:pt>
                <c:pt idx="5355">
                  <c:v>17</c:v>
                </c:pt>
                <c:pt idx="5356">
                  <c:v>20</c:v>
                </c:pt>
                <c:pt idx="5357">
                  <c:v>9</c:v>
                </c:pt>
                <c:pt idx="5358">
                  <c:v>69</c:v>
                </c:pt>
                <c:pt idx="5359">
                  <c:v>200</c:v>
                </c:pt>
                <c:pt idx="5360">
                  <c:v>169</c:v>
                </c:pt>
                <c:pt idx="5361">
                  <c:v>135</c:v>
                </c:pt>
                <c:pt idx="5362">
                  <c:v>301</c:v>
                </c:pt>
                <c:pt idx="5363">
                  <c:v>172</c:v>
                </c:pt>
                <c:pt idx="5364">
                  <c:v>14</c:v>
                </c:pt>
                <c:pt idx="5365">
                  <c:v>19</c:v>
                </c:pt>
                <c:pt idx="5366">
                  <c:v>138</c:v>
                </c:pt>
                <c:pt idx="5367">
                  <c:v>38</c:v>
                </c:pt>
                <c:pt idx="5368">
                  <c:v>507</c:v>
                </c:pt>
                <c:pt idx="5369">
                  <c:v>111</c:v>
                </c:pt>
                <c:pt idx="5370">
                  <c:v>78</c:v>
                </c:pt>
                <c:pt idx="5371">
                  <c:v>262</c:v>
                </c:pt>
                <c:pt idx="5372">
                  <c:v>165</c:v>
                </c:pt>
                <c:pt idx="5373">
                  <c:v>9</c:v>
                </c:pt>
                <c:pt idx="5374">
                  <c:v>122</c:v>
                </c:pt>
                <c:pt idx="5375">
                  <c:v>114</c:v>
                </c:pt>
                <c:pt idx="5376">
                  <c:v>45</c:v>
                </c:pt>
                <c:pt idx="5377">
                  <c:v>74</c:v>
                </c:pt>
                <c:pt idx="5378">
                  <c:v>44</c:v>
                </c:pt>
                <c:pt idx="5379">
                  <c:v>241</c:v>
                </c:pt>
                <c:pt idx="5380">
                  <c:v>176</c:v>
                </c:pt>
                <c:pt idx="5381">
                  <c:v>185</c:v>
                </c:pt>
                <c:pt idx="5382">
                  <c:v>131</c:v>
                </c:pt>
                <c:pt idx="5383">
                  <c:v>321</c:v>
                </c:pt>
                <c:pt idx="5384">
                  <c:v>123</c:v>
                </c:pt>
                <c:pt idx="5385">
                  <c:v>456</c:v>
                </c:pt>
                <c:pt idx="5386">
                  <c:v>178</c:v>
                </c:pt>
                <c:pt idx="5387">
                  <c:v>60</c:v>
                </c:pt>
                <c:pt idx="5388">
                  <c:v>449</c:v>
                </c:pt>
                <c:pt idx="5389">
                  <c:v>165</c:v>
                </c:pt>
                <c:pt idx="5390">
                  <c:v>179</c:v>
                </c:pt>
                <c:pt idx="5391">
                  <c:v>194</c:v>
                </c:pt>
                <c:pt idx="5392">
                  <c:v>83</c:v>
                </c:pt>
                <c:pt idx="5393">
                  <c:v>135</c:v>
                </c:pt>
                <c:pt idx="5394">
                  <c:v>189</c:v>
                </c:pt>
                <c:pt idx="5395">
                  <c:v>151</c:v>
                </c:pt>
                <c:pt idx="5396">
                  <c:v>84</c:v>
                </c:pt>
                <c:pt idx="5397">
                  <c:v>37</c:v>
                </c:pt>
                <c:pt idx="5398">
                  <c:v>30</c:v>
                </c:pt>
                <c:pt idx="5399">
                  <c:v>139</c:v>
                </c:pt>
                <c:pt idx="5400">
                  <c:v>124</c:v>
                </c:pt>
                <c:pt idx="5401">
                  <c:v>61</c:v>
                </c:pt>
                <c:pt idx="5402">
                  <c:v>186</c:v>
                </c:pt>
                <c:pt idx="5403">
                  <c:v>16</c:v>
                </c:pt>
                <c:pt idx="5404">
                  <c:v>192</c:v>
                </c:pt>
                <c:pt idx="5405">
                  <c:v>349</c:v>
                </c:pt>
                <c:pt idx="5406">
                  <c:v>245</c:v>
                </c:pt>
                <c:pt idx="5407">
                  <c:v>6</c:v>
                </c:pt>
                <c:pt idx="5408">
                  <c:v>174</c:v>
                </c:pt>
                <c:pt idx="5409">
                  <c:v>17</c:v>
                </c:pt>
                <c:pt idx="5410">
                  <c:v>25</c:v>
                </c:pt>
                <c:pt idx="5411">
                  <c:v>33</c:v>
                </c:pt>
                <c:pt idx="5412">
                  <c:v>107</c:v>
                </c:pt>
                <c:pt idx="5413">
                  <c:v>69</c:v>
                </c:pt>
                <c:pt idx="5414">
                  <c:v>66</c:v>
                </c:pt>
                <c:pt idx="5415">
                  <c:v>97</c:v>
                </c:pt>
                <c:pt idx="5416">
                  <c:v>127</c:v>
                </c:pt>
                <c:pt idx="5417">
                  <c:v>97</c:v>
                </c:pt>
                <c:pt idx="5418">
                  <c:v>43</c:v>
                </c:pt>
                <c:pt idx="5419">
                  <c:v>184</c:v>
                </c:pt>
                <c:pt idx="5420">
                  <c:v>154</c:v>
                </c:pt>
                <c:pt idx="5421">
                  <c:v>99</c:v>
                </c:pt>
                <c:pt idx="5422">
                  <c:v>45</c:v>
                </c:pt>
                <c:pt idx="5423">
                  <c:v>36</c:v>
                </c:pt>
                <c:pt idx="5424">
                  <c:v>85</c:v>
                </c:pt>
                <c:pt idx="5425">
                  <c:v>61</c:v>
                </c:pt>
                <c:pt idx="5426">
                  <c:v>86</c:v>
                </c:pt>
                <c:pt idx="5427">
                  <c:v>6</c:v>
                </c:pt>
                <c:pt idx="5428">
                  <c:v>169</c:v>
                </c:pt>
                <c:pt idx="5429">
                  <c:v>36</c:v>
                </c:pt>
                <c:pt idx="5430">
                  <c:v>37</c:v>
                </c:pt>
                <c:pt idx="5431">
                  <c:v>19</c:v>
                </c:pt>
                <c:pt idx="5432">
                  <c:v>119</c:v>
                </c:pt>
                <c:pt idx="5433">
                  <c:v>52</c:v>
                </c:pt>
                <c:pt idx="5434">
                  <c:v>291</c:v>
                </c:pt>
                <c:pt idx="5435">
                  <c:v>40</c:v>
                </c:pt>
                <c:pt idx="5436">
                  <c:v>543</c:v>
                </c:pt>
                <c:pt idx="5437">
                  <c:v>531</c:v>
                </c:pt>
                <c:pt idx="5438">
                  <c:v>838</c:v>
                </c:pt>
                <c:pt idx="5439">
                  <c:v>101</c:v>
                </c:pt>
                <c:pt idx="5440">
                  <c:v>175</c:v>
                </c:pt>
                <c:pt idx="5441">
                  <c:v>11</c:v>
                </c:pt>
                <c:pt idx="5442">
                  <c:v>53</c:v>
                </c:pt>
                <c:pt idx="5443">
                  <c:v>176</c:v>
                </c:pt>
                <c:pt idx="5444">
                  <c:v>23</c:v>
                </c:pt>
                <c:pt idx="5445">
                  <c:v>65</c:v>
                </c:pt>
                <c:pt idx="5446">
                  <c:v>35</c:v>
                </c:pt>
                <c:pt idx="5447">
                  <c:v>17</c:v>
                </c:pt>
                <c:pt idx="5448">
                  <c:v>747</c:v>
                </c:pt>
                <c:pt idx="5449">
                  <c:v>414</c:v>
                </c:pt>
                <c:pt idx="5450">
                  <c:v>564</c:v>
                </c:pt>
                <c:pt idx="5451">
                  <c:v>9</c:v>
                </c:pt>
                <c:pt idx="5452">
                  <c:v>140</c:v>
                </c:pt>
                <c:pt idx="5453">
                  <c:v>63</c:v>
                </c:pt>
                <c:pt idx="5454">
                  <c:v>77</c:v>
                </c:pt>
                <c:pt idx="5455">
                  <c:v>7</c:v>
                </c:pt>
                <c:pt idx="5456">
                  <c:v>31</c:v>
                </c:pt>
                <c:pt idx="5457">
                  <c:v>100</c:v>
                </c:pt>
                <c:pt idx="5458">
                  <c:v>45</c:v>
                </c:pt>
                <c:pt idx="5459">
                  <c:v>16</c:v>
                </c:pt>
                <c:pt idx="5460">
                  <c:v>796</c:v>
                </c:pt>
                <c:pt idx="5461">
                  <c:v>78</c:v>
                </c:pt>
                <c:pt idx="5462">
                  <c:v>204</c:v>
                </c:pt>
                <c:pt idx="5463">
                  <c:v>32</c:v>
                </c:pt>
                <c:pt idx="5464">
                  <c:v>73</c:v>
                </c:pt>
                <c:pt idx="5465">
                  <c:v>51</c:v>
                </c:pt>
                <c:pt idx="5466">
                  <c:v>30</c:v>
                </c:pt>
                <c:pt idx="5467">
                  <c:v>31</c:v>
                </c:pt>
                <c:pt idx="5468">
                  <c:v>76</c:v>
                </c:pt>
                <c:pt idx="5469">
                  <c:v>111</c:v>
                </c:pt>
                <c:pt idx="5470">
                  <c:v>144</c:v>
                </c:pt>
                <c:pt idx="5471">
                  <c:v>679</c:v>
                </c:pt>
                <c:pt idx="5472">
                  <c:v>241</c:v>
                </c:pt>
                <c:pt idx="5473">
                  <c:v>77</c:v>
                </c:pt>
                <c:pt idx="5474">
                  <c:v>22</c:v>
                </c:pt>
                <c:pt idx="5475">
                  <c:v>44</c:v>
                </c:pt>
                <c:pt idx="5476">
                  <c:v>16</c:v>
                </c:pt>
                <c:pt idx="5477">
                  <c:v>20</c:v>
                </c:pt>
                <c:pt idx="5478">
                  <c:v>114</c:v>
                </c:pt>
                <c:pt idx="5479">
                  <c:v>44</c:v>
                </c:pt>
                <c:pt idx="5480">
                  <c:v>325</c:v>
                </c:pt>
                <c:pt idx="5481">
                  <c:v>136</c:v>
                </c:pt>
                <c:pt idx="5482">
                  <c:v>5</c:v>
                </c:pt>
                <c:pt idx="5483">
                  <c:v>596</c:v>
                </c:pt>
                <c:pt idx="5484">
                  <c:v>218</c:v>
                </c:pt>
                <c:pt idx="5485">
                  <c:v>198</c:v>
                </c:pt>
                <c:pt idx="5486">
                  <c:v>125</c:v>
                </c:pt>
                <c:pt idx="5487">
                  <c:v>35</c:v>
                </c:pt>
                <c:pt idx="5488">
                  <c:v>118</c:v>
                </c:pt>
                <c:pt idx="5489">
                  <c:v>45</c:v>
                </c:pt>
                <c:pt idx="5490">
                  <c:v>247</c:v>
                </c:pt>
                <c:pt idx="5491">
                  <c:v>55</c:v>
                </c:pt>
                <c:pt idx="5492">
                  <c:v>150</c:v>
                </c:pt>
                <c:pt idx="5493">
                  <c:v>6</c:v>
                </c:pt>
                <c:pt idx="5494">
                  <c:v>119</c:v>
                </c:pt>
                <c:pt idx="5495">
                  <c:v>344</c:v>
                </c:pt>
                <c:pt idx="5496">
                  <c:v>61</c:v>
                </c:pt>
                <c:pt idx="5497">
                  <c:v>118</c:v>
                </c:pt>
                <c:pt idx="5498">
                  <c:v>55</c:v>
                </c:pt>
                <c:pt idx="5499">
                  <c:v>1210</c:v>
                </c:pt>
                <c:pt idx="5500">
                  <c:v>185</c:v>
                </c:pt>
                <c:pt idx="5501">
                  <c:v>109</c:v>
                </c:pt>
                <c:pt idx="5502">
                  <c:v>64</c:v>
                </c:pt>
                <c:pt idx="5503">
                  <c:v>12</c:v>
                </c:pt>
                <c:pt idx="5504">
                  <c:v>5</c:v>
                </c:pt>
                <c:pt idx="5505">
                  <c:v>47</c:v>
                </c:pt>
                <c:pt idx="5506">
                  <c:v>176</c:v>
                </c:pt>
                <c:pt idx="5507">
                  <c:v>448</c:v>
                </c:pt>
                <c:pt idx="5508">
                  <c:v>600</c:v>
                </c:pt>
                <c:pt idx="5509">
                  <c:v>518</c:v>
                </c:pt>
                <c:pt idx="5510">
                  <c:v>113</c:v>
                </c:pt>
                <c:pt idx="5511">
                  <c:v>9</c:v>
                </c:pt>
                <c:pt idx="5512">
                  <c:v>156</c:v>
                </c:pt>
                <c:pt idx="5513">
                  <c:v>108</c:v>
                </c:pt>
                <c:pt idx="5514">
                  <c:v>626</c:v>
                </c:pt>
                <c:pt idx="5515">
                  <c:v>956</c:v>
                </c:pt>
                <c:pt idx="5516">
                  <c:v>79</c:v>
                </c:pt>
                <c:pt idx="5517">
                  <c:v>22</c:v>
                </c:pt>
                <c:pt idx="5518">
                  <c:v>153</c:v>
                </c:pt>
                <c:pt idx="5519">
                  <c:v>146</c:v>
                </c:pt>
                <c:pt idx="5520">
                  <c:v>73</c:v>
                </c:pt>
                <c:pt idx="5521">
                  <c:v>33</c:v>
                </c:pt>
                <c:pt idx="5522">
                  <c:v>256</c:v>
                </c:pt>
                <c:pt idx="5523">
                  <c:v>15</c:v>
                </c:pt>
                <c:pt idx="5524">
                  <c:v>54</c:v>
                </c:pt>
                <c:pt idx="5525">
                  <c:v>7</c:v>
                </c:pt>
                <c:pt idx="5526">
                  <c:v>251</c:v>
                </c:pt>
                <c:pt idx="5527">
                  <c:v>86</c:v>
                </c:pt>
                <c:pt idx="5528">
                  <c:v>169</c:v>
                </c:pt>
                <c:pt idx="5529">
                  <c:v>62</c:v>
                </c:pt>
                <c:pt idx="5530">
                  <c:v>29</c:v>
                </c:pt>
                <c:pt idx="5531">
                  <c:v>5</c:v>
                </c:pt>
                <c:pt idx="5532">
                  <c:v>532</c:v>
                </c:pt>
                <c:pt idx="5533">
                  <c:v>111</c:v>
                </c:pt>
                <c:pt idx="5534">
                  <c:v>156</c:v>
                </c:pt>
                <c:pt idx="5535">
                  <c:v>69</c:v>
                </c:pt>
                <c:pt idx="5536">
                  <c:v>24</c:v>
                </c:pt>
                <c:pt idx="5537">
                  <c:v>23</c:v>
                </c:pt>
                <c:pt idx="5538">
                  <c:v>19</c:v>
                </c:pt>
                <c:pt idx="5539">
                  <c:v>300</c:v>
                </c:pt>
                <c:pt idx="5540">
                  <c:v>974</c:v>
                </c:pt>
                <c:pt idx="5541">
                  <c:v>164</c:v>
                </c:pt>
                <c:pt idx="5542">
                  <c:v>144</c:v>
                </c:pt>
                <c:pt idx="5543">
                  <c:v>345</c:v>
                </c:pt>
                <c:pt idx="5544">
                  <c:v>4</c:v>
                </c:pt>
                <c:pt idx="5545">
                  <c:v>65</c:v>
                </c:pt>
                <c:pt idx="5546">
                  <c:v>159</c:v>
                </c:pt>
                <c:pt idx="5547">
                  <c:v>30</c:v>
                </c:pt>
                <c:pt idx="5548">
                  <c:v>198</c:v>
                </c:pt>
                <c:pt idx="5549">
                  <c:v>34</c:v>
                </c:pt>
                <c:pt idx="5550">
                  <c:v>31</c:v>
                </c:pt>
                <c:pt idx="5551">
                  <c:v>237</c:v>
                </c:pt>
                <c:pt idx="5552">
                  <c:v>53</c:v>
                </c:pt>
                <c:pt idx="5553">
                  <c:v>195</c:v>
                </c:pt>
                <c:pt idx="5554">
                  <c:v>291</c:v>
                </c:pt>
                <c:pt idx="5555">
                  <c:v>103</c:v>
                </c:pt>
                <c:pt idx="5556">
                  <c:v>41</c:v>
                </c:pt>
                <c:pt idx="5557">
                  <c:v>31</c:v>
                </c:pt>
                <c:pt idx="5558">
                  <c:v>93</c:v>
                </c:pt>
                <c:pt idx="5559">
                  <c:v>89</c:v>
                </c:pt>
                <c:pt idx="5560">
                  <c:v>311</c:v>
                </c:pt>
                <c:pt idx="5561">
                  <c:v>50</c:v>
                </c:pt>
                <c:pt idx="5562">
                  <c:v>413</c:v>
                </c:pt>
                <c:pt idx="5563">
                  <c:v>105</c:v>
                </c:pt>
                <c:pt idx="5564">
                  <c:v>64</c:v>
                </c:pt>
                <c:pt idx="5565">
                  <c:v>151</c:v>
                </c:pt>
                <c:pt idx="5566">
                  <c:v>175</c:v>
                </c:pt>
                <c:pt idx="5567">
                  <c:v>21</c:v>
                </c:pt>
                <c:pt idx="5568">
                  <c:v>16</c:v>
                </c:pt>
                <c:pt idx="5569">
                  <c:v>9</c:v>
                </c:pt>
                <c:pt idx="5570">
                  <c:v>219</c:v>
                </c:pt>
                <c:pt idx="5571">
                  <c:v>31</c:v>
                </c:pt>
                <c:pt idx="5572">
                  <c:v>39</c:v>
                </c:pt>
                <c:pt idx="5573">
                  <c:v>163</c:v>
                </c:pt>
                <c:pt idx="5574">
                  <c:v>39</c:v>
                </c:pt>
                <c:pt idx="5575">
                  <c:v>9</c:v>
                </c:pt>
                <c:pt idx="5576">
                  <c:v>135</c:v>
                </c:pt>
                <c:pt idx="5577">
                  <c:v>58</c:v>
                </c:pt>
                <c:pt idx="5578">
                  <c:v>56</c:v>
                </c:pt>
                <c:pt idx="5579">
                  <c:v>48</c:v>
                </c:pt>
                <c:pt idx="5580">
                  <c:v>40</c:v>
                </c:pt>
                <c:pt idx="5581">
                  <c:v>83</c:v>
                </c:pt>
                <c:pt idx="5582">
                  <c:v>241</c:v>
                </c:pt>
                <c:pt idx="5583">
                  <c:v>21</c:v>
                </c:pt>
                <c:pt idx="5584">
                  <c:v>91</c:v>
                </c:pt>
                <c:pt idx="5585">
                  <c:v>101</c:v>
                </c:pt>
                <c:pt idx="5586">
                  <c:v>174</c:v>
                </c:pt>
                <c:pt idx="5587">
                  <c:v>187</c:v>
                </c:pt>
                <c:pt idx="5588">
                  <c:v>170</c:v>
                </c:pt>
                <c:pt idx="5589">
                  <c:v>22</c:v>
                </c:pt>
                <c:pt idx="5590">
                  <c:v>238</c:v>
                </c:pt>
                <c:pt idx="5591">
                  <c:v>54</c:v>
                </c:pt>
                <c:pt idx="5592">
                  <c:v>6</c:v>
                </c:pt>
                <c:pt idx="5593">
                  <c:v>179</c:v>
                </c:pt>
                <c:pt idx="5594">
                  <c:v>98</c:v>
                </c:pt>
                <c:pt idx="5595">
                  <c:v>43</c:v>
                </c:pt>
                <c:pt idx="5596">
                  <c:v>80</c:v>
                </c:pt>
                <c:pt idx="5597">
                  <c:v>28</c:v>
                </c:pt>
                <c:pt idx="5598">
                  <c:v>125</c:v>
                </c:pt>
                <c:pt idx="5599">
                  <c:v>208</c:v>
                </c:pt>
                <c:pt idx="5600">
                  <c:v>38</c:v>
                </c:pt>
                <c:pt idx="5601">
                  <c:v>15</c:v>
                </c:pt>
                <c:pt idx="5602">
                  <c:v>198</c:v>
                </c:pt>
                <c:pt idx="5603">
                  <c:v>75</c:v>
                </c:pt>
                <c:pt idx="5604">
                  <c:v>42</c:v>
                </c:pt>
                <c:pt idx="5605">
                  <c:v>58</c:v>
                </c:pt>
                <c:pt idx="5606">
                  <c:v>238</c:v>
                </c:pt>
                <c:pt idx="5607">
                  <c:v>44</c:v>
                </c:pt>
                <c:pt idx="5608">
                  <c:v>31</c:v>
                </c:pt>
                <c:pt idx="5609">
                  <c:v>88</c:v>
                </c:pt>
                <c:pt idx="5610">
                  <c:v>1308</c:v>
                </c:pt>
                <c:pt idx="5611">
                  <c:v>209</c:v>
                </c:pt>
                <c:pt idx="5612">
                  <c:v>62</c:v>
                </c:pt>
                <c:pt idx="5613">
                  <c:v>1212</c:v>
                </c:pt>
                <c:pt idx="5614">
                  <c:v>1146</c:v>
                </c:pt>
                <c:pt idx="5615">
                  <c:v>63</c:v>
                </c:pt>
                <c:pt idx="5616">
                  <c:v>10</c:v>
                </c:pt>
                <c:pt idx="5617">
                  <c:v>37</c:v>
                </c:pt>
                <c:pt idx="5618">
                  <c:v>18</c:v>
                </c:pt>
                <c:pt idx="5619">
                  <c:v>158</c:v>
                </c:pt>
                <c:pt idx="5620">
                  <c:v>401</c:v>
                </c:pt>
                <c:pt idx="5621">
                  <c:v>9</c:v>
                </c:pt>
                <c:pt idx="5622">
                  <c:v>173</c:v>
                </c:pt>
                <c:pt idx="5623">
                  <c:v>34</c:v>
                </c:pt>
                <c:pt idx="5624">
                  <c:v>98</c:v>
                </c:pt>
                <c:pt idx="5625">
                  <c:v>96</c:v>
                </c:pt>
                <c:pt idx="5626">
                  <c:v>142</c:v>
                </c:pt>
                <c:pt idx="5627">
                  <c:v>214</c:v>
                </c:pt>
                <c:pt idx="5628">
                  <c:v>25</c:v>
                </c:pt>
                <c:pt idx="5629">
                  <c:v>548</c:v>
                </c:pt>
                <c:pt idx="5630">
                  <c:v>140</c:v>
                </c:pt>
                <c:pt idx="5631">
                  <c:v>247</c:v>
                </c:pt>
                <c:pt idx="5632">
                  <c:v>163</c:v>
                </c:pt>
                <c:pt idx="5633">
                  <c:v>60</c:v>
                </c:pt>
                <c:pt idx="5634">
                  <c:v>7</c:v>
                </c:pt>
                <c:pt idx="5635">
                  <c:v>8</c:v>
                </c:pt>
                <c:pt idx="5636">
                  <c:v>5</c:v>
                </c:pt>
                <c:pt idx="5637">
                  <c:v>91</c:v>
                </c:pt>
                <c:pt idx="5638">
                  <c:v>9</c:v>
                </c:pt>
                <c:pt idx="5639">
                  <c:v>88</c:v>
                </c:pt>
                <c:pt idx="5640">
                  <c:v>142</c:v>
                </c:pt>
                <c:pt idx="5641">
                  <c:v>79</c:v>
                </c:pt>
                <c:pt idx="5642">
                  <c:v>136</c:v>
                </c:pt>
                <c:pt idx="5643">
                  <c:v>306</c:v>
                </c:pt>
                <c:pt idx="5644">
                  <c:v>25</c:v>
                </c:pt>
                <c:pt idx="5645">
                  <c:v>219</c:v>
                </c:pt>
                <c:pt idx="5646">
                  <c:v>12</c:v>
                </c:pt>
                <c:pt idx="5647">
                  <c:v>10</c:v>
                </c:pt>
                <c:pt idx="5648">
                  <c:v>100</c:v>
                </c:pt>
                <c:pt idx="5649">
                  <c:v>10</c:v>
                </c:pt>
                <c:pt idx="5650">
                  <c:v>78</c:v>
                </c:pt>
                <c:pt idx="5651">
                  <c:v>95</c:v>
                </c:pt>
                <c:pt idx="5652">
                  <c:v>89</c:v>
                </c:pt>
                <c:pt idx="5653">
                  <c:v>36</c:v>
                </c:pt>
                <c:pt idx="5654">
                  <c:v>222</c:v>
                </c:pt>
                <c:pt idx="5655">
                  <c:v>6</c:v>
                </c:pt>
                <c:pt idx="5656">
                  <c:v>300</c:v>
                </c:pt>
                <c:pt idx="5657">
                  <c:v>25</c:v>
                </c:pt>
                <c:pt idx="5658">
                  <c:v>54</c:v>
                </c:pt>
                <c:pt idx="5659">
                  <c:v>170</c:v>
                </c:pt>
                <c:pt idx="5660">
                  <c:v>29</c:v>
                </c:pt>
                <c:pt idx="5661">
                  <c:v>44</c:v>
                </c:pt>
                <c:pt idx="5662">
                  <c:v>235</c:v>
                </c:pt>
                <c:pt idx="5663">
                  <c:v>62</c:v>
                </c:pt>
                <c:pt idx="5664">
                  <c:v>139</c:v>
                </c:pt>
                <c:pt idx="5665">
                  <c:v>73</c:v>
                </c:pt>
                <c:pt idx="5666">
                  <c:v>10</c:v>
                </c:pt>
                <c:pt idx="5667">
                  <c:v>85</c:v>
                </c:pt>
                <c:pt idx="5668">
                  <c:v>6</c:v>
                </c:pt>
                <c:pt idx="5669">
                  <c:v>91</c:v>
                </c:pt>
                <c:pt idx="5670">
                  <c:v>553</c:v>
                </c:pt>
                <c:pt idx="5671">
                  <c:v>270</c:v>
                </c:pt>
                <c:pt idx="5672">
                  <c:v>776</c:v>
                </c:pt>
                <c:pt idx="5673">
                  <c:v>45</c:v>
                </c:pt>
                <c:pt idx="5674">
                  <c:v>7</c:v>
                </c:pt>
                <c:pt idx="5675">
                  <c:v>25</c:v>
                </c:pt>
                <c:pt idx="5676">
                  <c:v>88</c:v>
                </c:pt>
                <c:pt idx="5677">
                  <c:v>92</c:v>
                </c:pt>
                <c:pt idx="5678">
                  <c:v>117</c:v>
                </c:pt>
                <c:pt idx="5679">
                  <c:v>211</c:v>
                </c:pt>
                <c:pt idx="5680">
                  <c:v>87</c:v>
                </c:pt>
                <c:pt idx="5681">
                  <c:v>153</c:v>
                </c:pt>
                <c:pt idx="5682">
                  <c:v>222</c:v>
                </c:pt>
                <c:pt idx="5683">
                  <c:v>65</c:v>
                </c:pt>
                <c:pt idx="5684">
                  <c:v>135</c:v>
                </c:pt>
                <c:pt idx="5685">
                  <c:v>196</c:v>
                </c:pt>
                <c:pt idx="5686">
                  <c:v>69</c:v>
                </c:pt>
                <c:pt idx="5687">
                  <c:v>76</c:v>
                </c:pt>
                <c:pt idx="5688">
                  <c:v>311</c:v>
                </c:pt>
                <c:pt idx="5689">
                  <c:v>35</c:v>
                </c:pt>
                <c:pt idx="5690">
                  <c:v>180</c:v>
                </c:pt>
                <c:pt idx="5691">
                  <c:v>352</c:v>
                </c:pt>
                <c:pt idx="5692">
                  <c:v>4303</c:v>
                </c:pt>
                <c:pt idx="5693">
                  <c:v>166</c:v>
                </c:pt>
                <c:pt idx="5694">
                  <c:v>31</c:v>
                </c:pt>
                <c:pt idx="5695">
                  <c:v>52</c:v>
                </c:pt>
                <c:pt idx="5696">
                  <c:v>118</c:v>
                </c:pt>
                <c:pt idx="5697">
                  <c:v>8</c:v>
                </c:pt>
                <c:pt idx="5698">
                  <c:v>171</c:v>
                </c:pt>
                <c:pt idx="5699">
                  <c:v>95</c:v>
                </c:pt>
                <c:pt idx="5700">
                  <c:v>49</c:v>
                </c:pt>
                <c:pt idx="5701">
                  <c:v>60</c:v>
                </c:pt>
                <c:pt idx="5702">
                  <c:v>52</c:v>
                </c:pt>
                <c:pt idx="5703">
                  <c:v>808</c:v>
                </c:pt>
                <c:pt idx="5704">
                  <c:v>233</c:v>
                </c:pt>
                <c:pt idx="5705">
                  <c:v>1075</c:v>
                </c:pt>
                <c:pt idx="5706">
                  <c:v>113</c:v>
                </c:pt>
                <c:pt idx="5707">
                  <c:v>126</c:v>
                </c:pt>
                <c:pt idx="5708">
                  <c:v>33</c:v>
                </c:pt>
                <c:pt idx="5709">
                  <c:v>88</c:v>
                </c:pt>
                <c:pt idx="5710">
                  <c:v>113</c:v>
                </c:pt>
                <c:pt idx="5711">
                  <c:v>58</c:v>
                </c:pt>
                <c:pt idx="5712">
                  <c:v>113</c:v>
                </c:pt>
                <c:pt idx="5713">
                  <c:v>230</c:v>
                </c:pt>
                <c:pt idx="5714">
                  <c:v>50</c:v>
                </c:pt>
                <c:pt idx="5715">
                  <c:v>702</c:v>
                </c:pt>
                <c:pt idx="5716">
                  <c:v>10</c:v>
                </c:pt>
                <c:pt idx="5717">
                  <c:v>20</c:v>
                </c:pt>
                <c:pt idx="5718">
                  <c:v>17</c:v>
                </c:pt>
                <c:pt idx="5719">
                  <c:v>108</c:v>
                </c:pt>
                <c:pt idx="5720">
                  <c:v>12</c:v>
                </c:pt>
                <c:pt idx="5721">
                  <c:v>199</c:v>
                </c:pt>
                <c:pt idx="5722">
                  <c:v>46</c:v>
                </c:pt>
                <c:pt idx="5723">
                  <c:v>128</c:v>
                </c:pt>
                <c:pt idx="5724">
                  <c:v>21</c:v>
                </c:pt>
                <c:pt idx="5725">
                  <c:v>171</c:v>
                </c:pt>
                <c:pt idx="5726">
                  <c:v>240</c:v>
                </c:pt>
                <c:pt idx="5727">
                  <c:v>684</c:v>
                </c:pt>
                <c:pt idx="5728">
                  <c:v>129</c:v>
                </c:pt>
                <c:pt idx="5729">
                  <c:v>41</c:v>
                </c:pt>
                <c:pt idx="5730">
                  <c:v>79</c:v>
                </c:pt>
                <c:pt idx="5731">
                  <c:v>97</c:v>
                </c:pt>
                <c:pt idx="5732">
                  <c:v>20</c:v>
                </c:pt>
                <c:pt idx="5733">
                  <c:v>78</c:v>
                </c:pt>
                <c:pt idx="5734">
                  <c:v>79</c:v>
                </c:pt>
                <c:pt idx="5735">
                  <c:v>50</c:v>
                </c:pt>
                <c:pt idx="5736">
                  <c:v>541</c:v>
                </c:pt>
                <c:pt idx="5737">
                  <c:v>109</c:v>
                </c:pt>
                <c:pt idx="5738">
                  <c:v>9</c:v>
                </c:pt>
                <c:pt idx="5739">
                  <c:v>170</c:v>
                </c:pt>
                <c:pt idx="5740">
                  <c:v>30</c:v>
                </c:pt>
                <c:pt idx="5741">
                  <c:v>168</c:v>
                </c:pt>
                <c:pt idx="5742">
                  <c:v>19</c:v>
                </c:pt>
                <c:pt idx="5743">
                  <c:v>146</c:v>
                </c:pt>
                <c:pt idx="5744">
                  <c:v>129</c:v>
                </c:pt>
                <c:pt idx="5745">
                  <c:v>92</c:v>
                </c:pt>
                <c:pt idx="5746">
                  <c:v>62</c:v>
                </c:pt>
                <c:pt idx="5747">
                  <c:v>7</c:v>
                </c:pt>
                <c:pt idx="5748">
                  <c:v>166</c:v>
                </c:pt>
                <c:pt idx="5749">
                  <c:v>310</c:v>
                </c:pt>
                <c:pt idx="5750">
                  <c:v>37</c:v>
                </c:pt>
                <c:pt idx="5751">
                  <c:v>97</c:v>
                </c:pt>
                <c:pt idx="5752">
                  <c:v>27</c:v>
                </c:pt>
                <c:pt idx="5753">
                  <c:v>119</c:v>
                </c:pt>
                <c:pt idx="5754">
                  <c:v>613</c:v>
                </c:pt>
                <c:pt idx="5755">
                  <c:v>800</c:v>
                </c:pt>
                <c:pt idx="5756">
                  <c:v>50</c:v>
                </c:pt>
                <c:pt idx="5757">
                  <c:v>46</c:v>
                </c:pt>
                <c:pt idx="5758">
                  <c:v>55</c:v>
                </c:pt>
                <c:pt idx="5759">
                  <c:v>37</c:v>
                </c:pt>
                <c:pt idx="5760">
                  <c:v>157</c:v>
                </c:pt>
                <c:pt idx="5761">
                  <c:v>53</c:v>
                </c:pt>
                <c:pt idx="5762">
                  <c:v>73</c:v>
                </c:pt>
                <c:pt idx="5763">
                  <c:v>65</c:v>
                </c:pt>
                <c:pt idx="5764">
                  <c:v>374</c:v>
                </c:pt>
                <c:pt idx="5765">
                  <c:v>41</c:v>
                </c:pt>
                <c:pt idx="5766">
                  <c:v>141</c:v>
                </c:pt>
                <c:pt idx="5767">
                  <c:v>10</c:v>
                </c:pt>
                <c:pt idx="5768">
                  <c:v>3697</c:v>
                </c:pt>
                <c:pt idx="5769">
                  <c:v>86</c:v>
                </c:pt>
                <c:pt idx="5770">
                  <c:v>67</c:v>
                </c:pt>
                <c:pt idx="5771">
                  <c:v>11</c:v>
                </c:pt>
                <c:pt idx="5772">
                  <c:v>182</c:v>
                </c:pt>
                <c:pt idx="5773">
                  <c:v>141</c:v>
                </c:pt>
                <c:pt idx="5774">
                  <c:v>90</c:v>
                </c:pt>
                <c:pt idx="5775">
                  <c:v>65</c:v>
                </c:pt>
                <c:pt idx="5776">
                  <c:v>134</c:v>
                </c:pt>
                <c:pt idx="5777">
                  <c:v>148</c:v>
                </c:pt>
                <c:pt idx="5778">
                  <c:v>957</c:v>
                </c:pt>
                <c:pt idx="5779">
                  <c:v>63</c:v>
                </c:pt>
                <c:pt idx="5780">
                  <c:v>176</c:v>
                </c:pt>
                <c:pt idx="5781">
                  <c:v>19</c:v>
                </c:pt>
                <c:pt idx="5782">
                  <c:v>34</c:v>
                </c:pt>
                <c:pt idx="5783">
                  <c:v>325</c:v>
                </c:pt>
                <c:pt idx="5784">
                  <c:v>60</c:v>
                </c:pt>
                <c:pt idx="5785">
                  <c:v>126</c:v>
                </c:pt>
                <c:pt idx="5786">
                  <c:v>162</c:v>
                </c:pt>
                <c:pt idx="5787">
                  <c:v>310</c:v>
                </c:pt>
                <c:pt idx="5788">
                  <c:v>54</c:v>
                </c:pt>
                <c:pt idx="5789">
                  <c:v>63</c:v>
                </c:pt>
                <c:pt idx="5790">
                  <c:v>208</c:v>
                </c:pt>
                <c:pt idx="5791">
                  <c:v>249</c:v>
                </c:pt>
                <c:pt idx="5792">
                  <c:v>287</c:v>
                </c:pt>
                <c:pt idx="5793">
                  <c:v>52</c:v>
                </c:pt>
                <c:pt idx="5794">
                  <c:v>7</c:v>
                </c:pt>
                <c:pt idx="5795">
                  <c:v>223</c:v>
                </c:pt>
                <c:pt idx="5796">
                  <c:v>37</c:v>
                </c:pt>
                <c:pt idx="5797">
                  <c:v>414</c:v>
                </c:pt>
                <c:pt idx="5798">
                  <c:v>387</c:v>
                </c:pt>
                <c:pt idx="5799">
                  <c:v>63</c:v>
                </c:pt>
                <c:pt idx="5800">
                  <c:v>52</c:v>
                </c:pt>
                <c:pt idx="5801">
                  <c:v>16</c:v>
                </c:pt>
                <c:pt idx="5802">
                  <c:v>101</c:v>
                </c:pt>
                <c:pt idx="5803">
                  <c:v>80</c:v>
                </c:pt>
                <c:pt idx="5804">
                  <c:v>182</c:v>
                </c:pt>
                <c:pt idx="5805">
                  <c:v>104</c:v>
                </c:pt>
                <c:pt idx="5806">
                  <c:v>152</c:v>
                </c:pt>
                <c:pt idx="5807">
                  <c:v>800</c:v>
                </c:pt>
                <c:pt idx="5808">
                  <c:v>30</c:v>
                </c:pt>
                <c:pt idx="5809">
                  <c:v>11</c:v>
                </c:pt>
                <c:pt idx="5810">
                  <c:v>243</c:v>
                </c:pt>
                <c:pt idx="5811">
                  <c:v>75</c:v>
                </c:pt>
                <c:pt idx="5812">
                  <c:v>189</c:v>
                </c:pt>
                <c:pt idx="5813">
                  <c:v>988</c:v>
                </c:pt>
                <c:pt idx="5814">
                  <c:v>179</c:v>
                </c:pt>
                <c:pt idx="5815">
                  <c:v>183</c:v>
                </c:pt>
                <c:pt idx="5816">
                  <c:v>176</c:v>
                </c:pt>
                <c:pt idx="5817">
                  <c:v>158</c:v>
                </c:pt>
                <c:pt idx="5818">
                  <c:v>71</c:v>
                </c:pt>
                <c:pt idx="5819">
                  <c:v>176</c:v>
                </c:pt>
                <c:pt idx="5820">
                  <c:v>47</c:v>
                </c:pt>
                <c:pt idx="5821">
                  <c:v>88</c:v>
                </c:pt>
                <c:pt idx="5822">
                  <c:v>41</c:v>
                </c:pt>
                <c:pt idx="5823">
                  <c:v>124</c:v>
                </c:pt>
                <c:pt idx="5824">
                  <c:v>229</c:v>
                </c:pt>
                <c:pt idx="5825">
                  <c:v>43</c:v>
                </c:pt>
                <c:pt idx="5826">
                  <c:v>110</c:v>
                </c:pt>
                <c:pt idx="5827">
                  <c:v>8</c:v>
                </c:pt>
                <c:pt idx="5828">
                  <c:v>370</c:v>
                </c:pt>
                <c:pt idx="5829">
                  <c:v>135</c:v>
                </c:pt>
                <c:pt idx="5830">
                  <c:v>434</c:v>
                </c:pt>
                <c:pt idx="5831">
                  <c:v>5</c:v>
                </c:pt>
                <c:pt idx="5832">
                  <c:v>57</c:v>
                </c:pt>
                <c:pt idx="5833">
                  <c:v>124</c:v>
                </c:pt>
                <c:pt idx="5834">
                  <c:v>104</c:v>
                </c:pt>
                <c:pt idx="5835">
                  <c:v>31</c:v>
                </c:pt>
                <c:pt idx="5836">
                  <c:v>57</c:v>
                </c:pt>
                <c:pt idx="5837">
                  <c:v>45</c:v>
                </c:pt>
                <c:pt idx="5838">
                  <c:v>208</c:v>
                </c:pt>
                <c:pt idx="5839">
                  <c:v>48</c:v>
                </c:pt>
                <c:pt idx="5840">
                  <c:v>228</c:v>
                </c:pt>
                <c:pt idx="5841">
                  <c:v>528</c:v>
                </c:pt>
                <c:pt idx="5842">
                  <c:v>7</c:v>
                </c:pt>
                <c:pt idx="5843">
                  <c:v>12</c:v>
                </c:pt>
                <c:pt idx="5844">
                  <c:v>116</c:v>
                </c:pt>
                <c:pt idx="5845">
                  <c:v>194</c:v>
                </c:pt>
                <c:pt idx="5846">
                  <c:v>103</c:v>
                </c:pt>
                <c:pt idx="5847">
                  <c:v>503</c:v>
                </c:pt>
                <c:pt idx="5848">
                  <c:v>55</c:v>
                </c:pt>
                <c:pt idx="5849">
                  <c:v>15</c:v>
                </c:pt>
                <c:pt idx="5850">
                  <c:v>39</c:v>
                </c:pt>
                <c:pt idx="5851">
                  <c:v>14</c:v>
                </c:pt>
                <c:pt idx="5852">
                  <c:v>67</c:v>
                </c:pt>
                <c:pt idx="5853">
                  <c:v>35</c:v>
                </c:pt>
                <c:pt idx="5854">
                  <c:v>232</c:v>
                </c:pt>
                <c:pt idx="5855">
                  <c:v>246</c:v>
                </c:pt>
                <c:pt idx="5856">
                  <c:v>133</c:v>
                </c:pt>
                <c:pt idx="5857">
                  <c:v>74</c:v>
                </c:pt>
                <c:pt idx="5858">
                  <c:v>137</c:v>
                </c:pt>
                <c:pt idx="5859">
                  <c:v>93</c:v>
                </c:pt>
                <c:pt idx="5860">
                  <c:v>12</c:v>
                </c:pt>
                <c:pt idx="5861">
                  <c:v>54</c:v>
                </c:pt>
                <c:pt idx="5862">
                  <c:v>201</c:v>
                </c:pt>
                <c:pt idx="5863">
                  <c:v>138</c:v>
                </c:pt>
                <c:pt idx="5864">
                  <c:v>57</c:v>
                </c:pt>
                <c:pt idx="5865">
                  <c:v>94</c:v>
                </c:pt>
                <c:pt idx="5866">
                  <c:v>182</c:v>
                </c:pt>
                <c:pt idx="5867">
                  <c:v>91</c:v>
                </c:pt>
                <c:pt idx="5868">
                  <c:v>18</c:v>
                </c:pt>
                <c:pt idx="5869">
                  <c:v>141</c:v>
                </c:pt>
                <c:pt idx="5870">
                  <c:v>214</c:v>
                </c:pt>
                <c:pt idx="5871">
                  <c:v>21</c:v>
                </c:pt>
                <c:pt idx="5872">
                  <c:v>226</c:v>
                </c:pt>
                <c:pt idx="5873">
                  <c:v>153</c:v>
                </c:pt>
                <c:pt idx="5874">
                  <c:v>104</c:v>
                </c:pt>
                <c:pt idx="5875">
                  <c:v>48</c:v>
                </c:pt>
                <c:pt idx="5876">
                  <c:v>165</c:v>
                </c:pt>
                <c:pt idx="5877">
                  <c:v>106</c:v>
                </c:pt>
                <c:pt idx="5878">
                  <c:v>148</c:v>
                </c:pt>
                <c:pt idx="5879">
                  <c:v>219</c:v>
                </c:pt>
                <c:pt idx="5880">
                  <c:v>231</c:v>
                </c:pt>
                <c:pt idx="5881">
                  <c:v>152</c:v>
                </c:pt>
                <c:pt idx="5882">
                  <c:v>74</c:v>
                </c:pt>
                <c:pt idx="5883">
                  <c:v>1650</c:v>
                </c:pt>
                <c:pt idx="5884">
                  <c:v>261</c:v>
                </c:pt>
                <c:pt idx="5885">
                  <c:v>258</c:v>
                </c:pt>
                <c:pt idx="5886">
                  <c:v>315</c:v>
                </c:pt>
                <c:pt idx="5887">
                  <c:v>108</c:v>
                </c:pt>
                <c:pt idx="5888">
                  <c:v>170</c:v>
                </c:pt>
                <c:pt idx="5889">
                  <c:v>226</c:v>
                </c:pt>
                <c:pt idx="5890">
                  <c:v>132</c:v>
                </c:pt>
                <c:pt idx="5891">
                  <c:v>104</c:v>
                </c:pt>
                <c:pt idx="5892">
                  <c:v>408</c:v>
                </c:pt>
                <c:pt idx="5893">
                  <c:v>61</c:v>
                </c:pt>
                <c:pt idx="5894">
                  <c:v>203</c:v>
                </c:pt>
                <c:pt idx="5895">
                  <c:v>142</c:v>
                </c:pt>
                <c:pt idx="5896">
                  <c:v>223</c:v>
                </c:pt>
                <c:pt idx="5897">
                  <c:v>143</c:v>
                </c:pt>
                <c:pt idx="5898">
                  <c:v>129</c:v>
                </c:pt>
                <c:pt idx="5899">
                  <c:v>191</c:v>
                </c:pt>
                <c:pt idx="5900">
                  <c:v>117</c:v>
                </c:pt>
                <c:pt idx="5901">
                  <c:v>7</c:v>
                </c:pt>
                <c:pt idx="5902">
                  <c:v>48</c:v>
                </c:pt>
                <c:pt idx="5903">
                  <c:v>214</c:v>
                </c:pt>
                <c:pt idx="5904">
                  <c:v>32</c:v>
                </c:pt>
                <c:pt idx="5905">
                  <c:v>53</c:v>
                </c:pt>
                <c:pt idx="5906">
                  <c:v>44</c:v>
                </c:pt>
                <c:pt idx="5907">
                  <c:v>42</c:v>
                </c:pt>
                <c:pt idx="5908">
                  <c:v>204</c:v>
                </c:pt>
                <c:pt idx="5909">
                  <c:v>184</c:v>
                </c:pt>
                <c:pt idx="5910">
                  <c:v>217</c:v>
                </c:pt>
                <c:pt idx="5911">
                  <c:v>337</c:v>
                </c:pt>
                <c:pt idx="5912">
                  <c:v>230</c:v>
                </c:pt>
                <c:pt idx="5913">
                  <c:v>93</c:v>
                </c:pt>
                <c:pt idx="5914">
                  <c:v>98</c:v>
                </c:pt>
                <c:pt idx="5915">
                  <c:v>67</c:v>
                </c:pt>
                <c:pt idx="5916">
                  <c:v>27</c:v>
                </c:pt>
                <c:pt idx="5917">
                  <c:v>205</c:v>
                </c:pt>
                <c:pt idx="5918">
                  <c:v>15</c:v>
                </c:pt>
                <c:pt idx="5919">
                  <c:v>99</c:v>
                </c:pt>
                <c:pt idx="5920">
                  <c:v>26</c:v>
                </c:pt>
                <c:pt idx="5921">
                  <c:v>181</c:v>
                </c:pt>
                <c:pt idx="5922">
                  <c:v>13</c:v>
                </c:pt>
                <c:pt idx="5923">
                  <c:v>12</c:v>
                </c:pt>
                <c:pt idx="5924">
                  <c:v>225</c:v>
                </c:pt>
                <c:pt idx="5925">
                  <c:v>73</c:v>
                </c:pt>
                <c:pt idx="5926">
                  <c:v>119</c:v>
                </c:pt>
                <c:pt idx="5927">
                  <c:v>363</c:v>
                </c:pt>
                <c:pt idx="5928">
                  <c:v>234</c:v>
                </c:pt>
                <c:pt idx="5929">
                  <c:v>7</c:v>
                </c:pt>
                <c:pt idx="5930">
                  <c:v>87</c:v>
                </c:pt>
                <c:pt idx="5931">
                  <c:v>51</c:v>
                </c:pt>
                <c:pt idx="5932">
                  <c:v>884</c:v>
                </c:pt>
                <c:pt idx="5933">
                  <c:v>22</c:v>
                </c:pt>
                <c:pt idx="5934">
                  <c:v>48</c:v>
                </c:pt>
                <c:pt idx="5935">
                  <c:v>109</c:v>
                </c:pt>
                <c:pt idx="5936">
                  <c:v>234</c:v>
                </c:pt>
                <c:pt idx="5937">
                  <c:v>123</c:v>
                </c:pt>
                <c:pt idx="5938">
                  <c:v>89</c:v>
                </c:pt>
                <c:pt idx="5939">
                  <c:v>93</c:v>
                </c:pt>
                <c:pt idx="5940">
                  <c:v>36</c:v>
                </c:pt>
                <c:pt idx="5941">
                  <c:v>123</c:v>
                </c:pt>
                <c:pt idx="5942">
                  <c:v>6</c:v>
                </c:pt>
                <c:pt idx="5943">
                  <c:v>102</c:v>
                </c:pt>
                <c:pt idx="5944">
                  <c:v>93</c:v>
                </c:pt>
                <c:pt idx="5945">
                  <c:v>511</c:v>
                </c:pt>
                <c:pt idx="5946">
                  <c:v>40</c:v>
                </c:pt>
                <c:pt idx="5947">
                  <c:v>4</c:v>
                </c:pt>
                <c:pt idx="5948">
                  <c:v>48</c:v>
                </c:pt>
                <c:pt idx="5949">
                  <c:v>127</c:v>
                </c:pt>
                <c:pt idx="5950">
                  <c:v>210</c:v>
                </c:pt>
                <c:pt idx="5951">
                  <c:v>36</c:v>
                </c:pt>
                <c:pt idx="5952">
                  <c:v>77</c:v>
                </c:pt>
                <c:pt idx="5953">
                  <c:v>177</c:v>
                </c:pt>
                <c:pt idx="5954">
                  <c:v>167</c:v>
                </c:pt>
                <c:pt idx="5955">
                  <c:v>85</c:v>
                </c:pt>
                <c:pt idx="5956">
                  <c:v>263</c:v>
                </c:pt>
                <c:pt idx="5957">
                  <c:v>72</c:v>
                </c:pt>
                <c:pt idx="5958">
                  <c:v>265</c:v>
                </c:pt>
                <c:pt idx="5959">
                  <c:v>169</c:v>
                </c:pt>
                <c:pt idx="5960">
                  <c:v>208</c:v>
                </c:pt>
                <c:pt idx="5961">
                  <c:v>83</c:v>
                </c:pt>
                <c:pt idx="5962">
                  <c:v>44</c:v>
                </c:pt>
                <c:pt idx="5963">
                  <c:v>16</c:v>
                </c:pt>
                <c:pt idx="5964">
                  <c:v>126</c:v>
                </c:pt>
                <c:pt idx="5965">
                  <c:v>49</c:v>
                </c:pt>
                <c:pt idx="5966">
                  <c:v>61</c:v>
                </c:pt>
                <c:pt idx="5967">
                  <c:v>66</c:v>
                </c:pt>
                <c:pt idx="5968">
                  <c:v>160</c:v>
                </c:pt>
                <c:pt idx="5969">
                  <c:v>92</c:v>
                </c:pt>
                <c:pt idx="5970">
                  <c:v>52</c:v>
                </c:pt>
                <c:pt idx="5971">
                  <c:v>28</c:v>
                </c:pt>
                <c:pt idx="5972">
                  <c:v>139</c:v>
                </c:pt>
                <c:pt idx="5973">
                  <c:v>65</c:v>
                </c:pt>
                <c:pt idx="5974">
                  <c:v>40</c:v>
                </c:pt>
                <c:pt idx="5975">
                  <c:v>149</c:v>
                </c:pt>
                <c:pt idx="5976">
                  <c:v>729</c:v>
                </c:pt>
                <c:pt idx="5977">
                  <c:v>369</c:v>
                </c:pt>
                <c:pt idx="5978">
                  <c:v>24</c:v>
                </c:pt>
                <c:pt idx="5979">
                  <c:v>181</c:v>
                </c:pt>
                <c:pt idx="5980">
                  <c:v>127</c:v>
                </c:pt>
                <c:pt idx="5981">
                  <c:v>97</c:v>
                </c:pt>
                <c:pt idx="5982">
                  <c:v>147</c:v>
                </c:pt>
                <c:pt idx="5983">
                  <c:v>28</c:v>
                </c:pt>
                <c:pt idx="5984">
                  <c:v>154</c:v>
                </c:pt>
                <c:pt idx="5985">
                  <c:v>220</c:v>
                </c:pt>
                <c:pt idx="5986">
                  <c:v>78</c:v>
                </c:pt>
                <c:pt idx="5987">
                  <c:v>94</c:v>
                </c:pt>
                <c:pt idx="5988">
                  <c:v>150</c:v>
                </c:pt>
                <c:pt idx="5989">
                  <c:v>7</c:v>
                </c:pt>
                <c:pt idx="5990">
                  <c:v>144</c:v>
                </c:pt>
                <c:pt idx="5991">
                  <c:v>71</c:v>
                </c:pt>
                <c:pt idx="5992">
                  <c:v>119</c:v>
                </c:pt>
                <c:pt idx="5993">
                  <c:v>47</c:v>
                </c:pt>
                <c:pt idx="5994">
                  <c:v>116</c:v>
                </c:pt>
                <c:pt idx="5995">
                  <c:v>35</c:v>
                </c:pt>
                <c:pt idx="5996">
                  <c:v>221</c:v>
                </c:pt>
                <c:pt idx="5997">
                  <c:v>73</c:v>
                </c:pt>
                <c:pt idx="5998">
                  <c:v>85</c:v>
                </c:pt>
                <c:pt idx="5999">
                  <c:v>35</c:v>
                </c:pt>
                <c:pt idx="6000">
                  <c:v>88</c:v>
                </c:pt>
                <c:pt idx="6001">
                  <c:v>39</c:v>
                </c:pt>
                <c:pt idx="6002">
                  <c:v>246</c:v>
                </c:pt>
                <c:pt idx="6003">
                  <c:v>149</c:v>
                </c:pt>
                <c:pt idx="6004">
                  <c:v>171</c:v>
                </c:pt>
                <c:pt idx="6005">
                  <c:v>190</c:v>
                </c:pt>
                <c:pt idx="6006">
                  <c:v>83</c:v>
                </c:pt>
                <c:pt idx="6007">
                  <c:v>50</c:v>
                </c:pt>
                <c:pt idx="6008">
                  <c:v>11</c:v>
                </c:pt>
                <c:pt idx="6009">
                  <c:v>147</c:v>
                </c:pt>
                <c:pt idx="6010">
                  <c:v>40</c:v>
                </c:pt>
                <c:pt idx="6011">
                  <c:v>45</c:v>
                </c:pt>
                <c:pt idx="6012">
                  <c:v>6</c:v>
                </c:pt>
                <c:pt idx="6013">
                  <c:v>213</c:v>
                </c:pt>
                <c:pt idx="6014">
                  <c:v>204</c:v>
                </c:pt>
                <c:pt idx="6015">
                  <c:v>48</c:v>
                </c:pt>
                <c:pt idx="6016">
                  <c:v>55</c:v>
                </c:pt>
                <c:pt idx="6017">
                  <c:v>52</c:v>
                </c:pt>
                <c:pt idx="6018">
                  <c:v>215</c:v>
                </c:pt>
                <c:pt idx="6019">
                  <c:v>112</c:v>
                </c:pt>
                <c:pt idx="6020">
                  <c:v>100</c:v>
                </c:pt>
                <c:pt idx="6021">
                  <c:v>95</c:v>
                </c:pt>
                <c:pt idx="6022">
                  <c:v>8</c:v>
                </c:pt>
                <c:pt idx="6023">
                  <c:v>68</c:v>
                </c:pt>
                <c:pt idx="6024">
                  <c:v>36</c:v>
                </c:pt>
                <c:pt idx="6025">
                  <c:v>140</c:v>
                </c:pt>
                <c:pt idx="6026">
                  <c:v>64</c:v>
                </c:pt>
                <c:pt idx="6027">
                  <c:v>69</c:v>
                </c:pt>
                <c:pt idx="6028">
                  <c:v>67</c:v>
                </c:pt>
                <c:pt idx="6029">
                  <c:v>245</c:v>
                </c:pt>
                <c:pt idx="6030">
                  <c:v>127</c:v>
                </c:pt>
                <c:pt idx="6031">
                  <c:v>132</c:v>
                </c:pt>
                <c:pt idx="6032">
                  <c:v>41</c:v>
                </c:pt>
                <c:pt idx="6033">
                  <c:v>92</c:v>
                </c:pt>
                <c:pt idx="6034">
                  <c:v>241</c:v>
                </c:pt>
                <c:pt idx="6035">
                  <c:v>201</c:v>
                </c:pt>
                <c:pt idx="6036">
                  <c:v>41</c:v>
                </c:pt>
                <c:pt idx="6037">
                  <c:v>10</c:v>
                </c:pt>
                <c:pt idx="6038">
                  <c:v>113</c:v>
                </c:pt>
                <c:pt idx="6039">
                  <c:v>181</c:v>
                </c:pt>
                <c:pt idx="6040">
                  <c:v>164</c:v>
                </c:pt>
                <c:pt idx="6041">
                  <c:v>109</c:v>
                </c:pt>
                <c:pt idx="6042">
                  <c:v>73</c:v>
                </c:pt>
                <c:pt idx="6043">
                  <c:v>111</c:v>
                </c:pt>
                <c:pt idx="6044">
                  <c:v>92</c:v>
                </c:pt>
                <c:pt idx="6045">
                  <c:v>274</c:v>
                </c:pt>
                <c:pt idx="6046">
                  <c:v>38</c:v>
                </c:pt>
                <c:pt idx="6047">
                  <c:v>42</c:v>
                </c:pt>
                <c:pt idx="6048">
                  <c:v>79</c:v>
                </c:pt>
                <c:pt idx="6049">
                  <c:v>232</c:v>
                </c:pt>
                <c:pt idx="6050">
                  <c:v>105</c:v>
                </c:pt>
                <c:pt idx="6051">
                  <c:v>118</c:v>
                </c:pt>
                <c:pt idx="6052">
                  <c:v>501</c:v>
                </c:pt>
                <c:pt idx="6053">
                  <c:v>190</c:v>
                </c:pt>
                <c:pt idx="6054">
                  <c:v>70</c:v>
                </c:pt>
                <c:pt idx="6055">
                  <c:v>103</c:v>
                </c:pt>
                <c:pt idx="6056">
                  <c:v>90</c:v>
                </c:pt>
                <c:pt idx="6057">
                  <c:v>117</c:v>
                </c:pt>
                <c:pt idx="6058">
                  <c:v>30</c:v>
                </c:pt>
                <c:pt idx="6059">
                  <c:v>407</c:v>
                </c:pt>
                <c:pt idx="6060">
                  <c:v>7</c:v>
                </c:pt>
                <c:pt idx="6061">
                  <c:v>115</c:v>
                </c:pt>
                <c:pt idx="6062">
                  <c:v>24</c:v>
                </c:pt>
                <c:pt idx="6063">
                  <c:v>236</c:v>
                </c:pt>
                <c:pt idx="6064">
                  <c:v>71</c:v>
                </c:pt>
                <c:pt idx="6065">
                  <c:v>13</c:v>
                </c:pt>
                <c:pt idx="6066">
                  <c:v>226</c:v>
                </c:pt>
                <c:pt idx="6067">
                  <c:v>242</c:v>
                </c:pt>
                <c:pt idx="6068">
                  <c:v>146</c:v>
                </c:pt>
                <c:pt idx="6069">
                  <c:v>95</c:v>
                </c:pt>
                <c:pt idx="6070">
                  <c:v>30</c:v>
                </c:pt>
                <c:pt idx="6071">
                  <c:v>707</c:v>
                </c:pt>
                <c:pt idx="6072">
                  <c:v>40</c:v>
                </c:pt>
                <c:pt idx="6073">
                  <c:v>57</c:v>
                </c:pt>
                <c:pt idx="6074">
                  <c:v>49</c:v>
                </c:pt>
                <c:pt idx="6075">
                  <c:v>227</c:v>
                </c:pt>
                <c:pt idx="6076">
                  <c:v>137</c:v>
                </c:pt>
                <c:pt idx="6077">
                  <c:v>16</c:v>
                </c:pt>
                <c:pt idx="6078">
                  <c:v>57</c:v>
                </c:pt>
                <c:pt idx="6079">
                  <c:v>67</c:v>
                </c:pt>
                <c:pt idx="6080">
                  <c:v>17</c:v>
                </c:pt>
                <c:pt idx="6081">
                  <c:v>48</c:v>
                </c:pt>
                <c:pt idx="6082">
                  <c:v>38</c:v>
                </c:pt>
                <c:pt idx="6083">
                  <c:v>211</c:v>
                </c:pt>
                <c:pt idx="6084">
                  <c:v>29</c:v>
                </c:pt>
                <c:pt idx="6085">
                  <c:v>199</c:v>
                </c:pt>
                <c:pt idx="6086">
                  <c:v>175</c:v>
                </c:pt>
                <c:pt idx="6087">
                  <c:v>411</c:v>
                </c:pt>
                <c:pt idx="6088">
                  <c:v>546</c:v>
                </c:pt>
                <c:pt idx="6089">
                  <c:v>5</c:v>
                </c:pt>
                <c:pt idx="6090">
                  <c:v>497</c:v>
                </c:pt>
                <c:pt idx="6091">
                  <c:v>43</c:v>
                </c:pt>
                <c:pt idx="6092">
                  <c:v>247</c:v>
                </c:pt>
                <c:pt idx="6093">
                  <c:v>156</c:v>
                </c:pt>
                <c:pt idx="6094">
                  <c:v>18</c:v>
                </c:pt>
                <c:pt idx="6095">
                  <c:v>60</c:v>
                </c:pt>
                <c:pt idx="6096">
                  <c:v>147</c:v>
                </c:pt>
                <c:pt idx="6097">
                  <c:v>216</c:v>
                </c:pt>
                <c:pt idx="6098">
                  <c:v>42</c:v>
                </c:pt>
                <c:pt idx="6099">
                  <c:v>182</c:v>
                </c:pt>
                <c:pt idx="6100">
                  <c:v>151</c:v>
                </c:pt>
                <c:pt idx="6101">
                  <c:v>53</c:v>
                </c:pt>
                <c:pt idx="6102">
                  <c:v>68</c:v>
                </c:pt>
                <c:pt idx="6103">
                  <c:v>126</c:v>
                </c:pt>
                <c:pt idx="6104">
                  <c:v>196</c:v>
                </c:pt>
                <c:pt idx="6105">
                  <c:v>311</c:v>
                </c:pt>
                <c:pt idx="6106">
                  <c:v>56</c:v>
                </c:pt>
                <c:pt idx="6107">
                  <c:v>1458</c:v>
                </c:pt>
                <c:pt idx="6108">
                  <c:v>21</c:v>
                </c:pt>
                <c:pt idx="6109">
                  <c:v>70</c:v>
                </c:pt>
                <c:pt idx="6110">
                  <c:v>26</c:v>
                </c:pt>
                <c:pt idx="6111">
                  <c:v>159</c:v>
                </c:pt>
                <c:pt idx="6112">
                  <c:v>994</c:v>
                </c:pt>
                <c:pt idx="6113">
                  <c:v>129</c:v>
                </c:pt>
                <c:pt idx="6114">
                  <c:v>78</c:v>
                </c:pt>
                <c:pt idx="6115">
                  <c:v>125</c:v>
                </c:pt>
                <c:pt idx="6116">
                  <c:v>209</c:v>
                </c:pt>
                <c:pt idx="6117">
                  <c:v>154</c:v>
                </c:pt>
                <c:pt idx="6118">
                  <c:v>21</c:v>
                </c:pt>
                <c:pt idx="6119">
                  <c:v>42</c:v>
                </c:pt>
                <c:pt idx="6120">
                  <c:v>9</c:v>
                </c:pt>
                <c:pt idx="6121">
                  <c:v>79</c:v>
                </c:pt>
                <c:pt idx="6122">
                  <c:v>292</c:v>
                </c:pt>
                <c:pt idx="6123">
                  <c:v>76</c:v>
                </c:pt>
                <c:pt idx="6124">
                  <c:v>33</c:v>
                </c:pt>
                <c:pt idx="6125">
                  <c:v>384</c:v>
                </c:pt>
                <c:pt idx="6126">
                  <c:v>391</c:v>
                </c:pt>
                <c:pt idx="6127">
                  <c:v>38</c:v>
                </c:pt>
                <c:pt idx="6128">
                  <c:v>126</c:v>
                </c:pt>
                <c:pt idx="6129">
                  <c:v>532</c:v>
                </c:pt>
                <c:pt idx="6130">
                  <c:v>393</c:v>
                </c:pt>
                <c:pt idx="6131">
                  <c:v>70</c:v>
                </c:pt>
                <c:pt idx="6132">
                  <c:v>10</c:v>
                </c:pt>
                <c:pt idx="6133">
                  <c:v>146</c:v>
                </c:pt>
                <c:pt idx="6134">
                  <c:v>14</c:v>
                </c:pt>
                <c:pt idx="6135">
                  <c:v>75</c:v>
                </c:pt>
                <c:pt idx="6136">
                  <c:v>167</c:v>
                </c:pt>
                <c:pt idx="6137">
                  <c:v>13</c:v>
                </c:pt>
                <c:pt idx="6138">
                  <c:v>446</c:v>
                </c:pt>
                <c:pt idx="6139">
                  <c:v>9</c:v>
                </c:pt>
                <c:pt idx="6140">
                  <c:v>14</c:v>
                </c:pt>
                <c:pt idx="6141">
                  <c:v>5</c:v>
                </c:pt>
                <c:pt idx="6142">
                  <c:v>308</c:v>
                </c:pt>
                <c:pt idx="6143">
                  <c:v>62</c:v>
                </c:pt>
                <c:pt idx="6144">
                  <c:v>25</c:v>
                </c:pt>
                <c:pt idx="6145">
                  <c:v>51</c:v>
                </c:pt>
                <c:pt idx="6146">
                  <c:v>321</c:v>
                </c:pt>
                <c:pt idx="6147">
                  <c:v>6</c:v>
                </c:pt>
                <c:pt idx="6148">
                  <c:v>141</c:v>
                </c:pt>
                <c:pt idx="6149">
                  <c:v>153</c:v>
                </c:pt>
                <c:pt idx="6150">
                  <c:v>173</c:v>
                </c:pt>
                <c:pt idx="6151">
                  <c:v>154</c:v>
                </c:pt>
                <c:pt idx="6152">
                  <c:v>68</c:v>
                </c:pt>
                <c:pt idx="6153">
                  <c:v>84</c:v>
                </c:pt>
                <c:pt idx="6154">
                  <c:v>37</c:v>
                </c:pt>
                <c:pt idx="6155">
                  <c:v>48</c:v>
                </c:pt>
                <c:pt idx="6156">
                  <c:v>95</c:v>
                </c:pt>
                <c:pt idx="6157">
                  <c:v>169</c:v>
                </c:pt>
                <c:pt idx="6158">
                  <c:v>95</c:v>
                </c:pt>
                <c:pt idx="6159">
                  <c:v>62</c:v>
                </c:pt>
                <c:pt idx="6160">
                  <c:v>64</c:v>
                </c:pt>
                <c:pt idx="6161">
                  <c:v>385</c:v>
                </c:pt>
                <c:pt idx="6162">
                  <c:v>98</c:v>
                </c:pt>
                <c:pt idx="6163">
                  <c:v>36</c:v>
                </c:pt>
                <c:pt idx="6164">
                  <c:v>494</c:v>
                </c:pt>
                <c:pt idx="6165">
                  <c:v>5</c:v>
                </c:pt>
                <c:pt idx="6166">
                  <c:v>117</c:v>
                </c:pt>
                <c:pt idx="6167">
                  <c:v>98</c:v>
                </c:pt>
                <c:pt idx="6168">
                  <c:v>204</c:v>
                </c:pt>
                <c:pt idx="6169">
                  <c:v>27</c:v>
                </c:pt>
                <c:pt idx="6170">
                  <c:v>226</c:v>
                </c:pt>
                <c:pt idx="6171">
                  <c:v>50</c:v>
                </c:pt>
                <c:pt idx="6172">
                  <c:v>251</c:v>
                </c:pt>
                <c:pt idx="6173">
                  <c:v>163</c:v>
                </c:pt>
                <c:pt idx="6174">
                  <c:v>64</c:v>
                </c:pt>
                <c:pt idx="6175">
                  <c:v>188</c:v>
                </c:pt>
                <c:pt idx="6176">
                  <c:v>393</c:v>
                </c:pt>
                <c:pt idx="6177">
                  <c:v>141</c:v>
                </c:pt>
                <c:pt idx="6178">
                  <c:v>34</c:v>
                </c:pt>
                <c:pt idx="6179">
                  <c:v>104</c:v>
                </c:pt>
                <c:pt idx="6180">
                  <c:v>114</c:v>
                </c:pt>
                <c:pt idx="6181">
                  <c:v>64</c:v>
                </c:pt>
                <c:pt idx="6182">
                  <c:v>120</c:v>
                </c:pt>
                <c:pt idx="6183">
                  <c:v>23</c:v>
                </c:pt>
                <c:pt idx="6184">
                  <c:v>145</c:v>
                </c:pt>
                <c:pt idx="6185">
                  <c:v>50</c:v>
                </c:pt>
                <c:pt idx="6186">
                  <c:v>102</c:v>
                </c:pt>
                <c:pt idx="6187">
                  <c:v>102</c:v>
                </c:pt>
                <c:pt idx="6188">
                  <c:v>53</c:v>
                </c:pt>
                <c:pt idx="6189">
                  <c:v>29</c:v>
                </c:pt>
                <c:pt idx="6190">
                  <c:v>8</c:v>
                </c:pt>
                <c:pt idx="6191">
                  <c:v>624</c:v>
                </c:pt>
                <c:pt idx="6192">
                  <c:v>12</c:v>
                </c:pt>
                <c:pt idx="6193">
                  <c:v>200</c:v>
                </c:pt>
                <c:pt idx="6194">
                  <c:v>23</c:v>
                </c:pt>
                <c:pt idx="6195">
                  <c:v>18</c:v>
                </c:pt>
                <c:pt idx="6196">
                  <c:v>235</c:v>
                </c:pt>
                <c:pt idx="6197">
                  <c:v>38</c:v>
                </c:pt>
                <c:pt idx="6198">
                  <c:v>78</c:v>
                </c:pt>
                <c:pt idx="6199">
                  <c:v>144</c:v>
                </c:pt>
                <c:pt idx="6200">
                  <c:v>630</c:v>
                </c:pt>
                <c:pt idx="6201">
                  <c:v>763</c:v>
                </c:pt>
                <c:pt idx="6202">
                  <c:v>236</c:v>
                </c:pt>
                <c:pt idx="6203">
                  <c:v>185</c:v>
                </c:pt>
                <c:pt idx="6204">
                  <c:v>259</c:v>
                </c:pt>
                <c:pt idx="6205">
                  <c:v>136</c:v>
                </c:pt>
                <c:pt idx="6206">
                  <c:v>172</c:v>
                </c:pt>
                <c:pt idx="6207">
                  <c:v>75</c:v>
                </c:pt>
                <c:pt idx="6208">
                  <c:v>457</c:v>
                </c:pt>
                <c:pt idx="6209">
                  <c:v>138</c:v>
                </c:pt>
                <c:pt idx="6210">
                  <c:v>29</c:v>
                </c:pt>
                <c:pt idx="6211">
                  <c:v>33</c:v>
                </c:pt>
                <c:pt idx="6212">
                  <c:v>25</c:v>
                </c:pt>
                <c:pt idx="6213">
                  <c:v>139</c:v>
                </c:pt>
                <c:pt idx="6214">
                  <c:v>4</c:v>
                </c:pt>
                <c:pt idx="6215">
                  <c:v>47</c:v>
                </c:pt>
                <c:pt idx="6216">
                  <c:v>514</c:v>
                </c:pt>
                <c:pt idx="6217">
                  <c:v>26</c:v>
                </c:pt>
                <c:pt idx="6218">
                  <c:v>7</c:v>
                </c:pt>
                <c:pt idx="6219">
                  <c:v>132</c:v>
                </c:pt>
                <c:pt idx="6220">
                  <c:v>13</c:v>
                </c:pt>
                <c:pt idx="6221">
                  <c:v>29</c:v>
                </c:pt>
                <c:pt idx="6222">
                  <c:v>96</c:v>
                </c:pt>
                <c:pt idx="6223">
                  <c:v>179</c:v>
                </c:pt>
                <c:pt idx="6224">
                  <c:v>18</c:v>
                </c:pt>
                <c:pt idx="6225">
                  <c:v>70</c:v>
                </c:pt>
                <c:pt idx="6226">
                  <c:v>88</c:v>
                </c:pt>
                <c:pt idx="6227">
                  <c:v>102</c:v>
                </c:pt>
                <c:pt idx="6228">
                  <c:v>523</c:v>
                </c:pt>
                <c:pt idx="6229">
                  <c:v>57</c:v>
                </c:pt>
                <c:pt idx="6230">
                  <c:v>12</c:v>
                </c:pt>
                <c:pt idx="6231">
                  <c:v>104</c:v>
                </c:pt>
                <c:pt idx="6232">
                  <c:v>427</c:v>
                </c:pt>
                <c:pt idx="6233">
                  <c:v>143</c:v>
                </c:pt>
                <c:pt idx="6234">
                  <c:v>113</c:v>
                </c:pt>
                <c:pt idx="6235">
                  <c:v>31</c:v>
                </c:pt>
                <c:pt idx="6236">
                  <c:v>1017</c:v>
                </c:pt>
                <c:pt idx="6237">
                  <c:v>136</c:v>
                </c:pt>
                <c:pt idx="6238">
                  <c:v>36</c:v>
                </c:pt>
                <c:pt idx="6239">
                  <c:v>234</c:v>
                </c:pt>
                <c:pt idx="6240">
                  <c:v>41</c:v>
                </c:pt>
                <c:pt idx="6241">
                  <c:v>175</c:v>
                </c:pt>
                <c:pt idx="6242">
                  <c:v>149</c:v>
                </c:pt>
                <c:pt idx="6243">
                  <c:v>271</c:v>
                </c:pt>
                <c:pt idx="6244">
                  <c:v>108</c:v>
                </c:pt>
                <c:pt idx="6245">
                  <c:v>93</c:v>
                </c:pt>
                <c:pt idx="6246">
                  <c:v>357</c:v>
                </c:pt>
                <c:pt idx="6247">
                  <c:v>252</c:v>
                </c:pt>
                <c:pt idx="6248">
                  <c:v>22</c:v>
                </c:pt>
                <c:pt idx="6249">
                  <c:v>17</c:v>
                </c:pt>
                <c:pt idx="6250">
                  <c:v>87</c:v>
                </c:pt>
                <c:pt idx="6251">
                  <c:v>98</c:v>
                </c:pt>
                <c:pt idx="6252">
                  <c:v>205</c:v>
                </c:pt>
                <c:pt idx="6253">
                  <c:v>31</c:v>
                </c:pt>
                <c:pt idx="6254">
                  <c:v>102</c:v>
                </c:pt>
                <c:pt idx="6255">
                  <c:v>58</c:v>
                </c:pt>
                <c:pt idx="6256">
                  <c:v>20</c:v>
                </c:pt>
                <c:pt idx="6257">
                  <c:v>784</c:v>
                </c:pt>
                <c:pt idx="6258">
                  <c:v>106</c:v>
                </c:pt>
                <c:pt idx="6259">
                  <c:v>142</c:v>
                </c:pt>
                <c:pt idx="6260">
                  <c:v>10</c:v>
                </c:pt>
                <c:pt idx="6261">
                  <c:v>119</c:v>
                </c:pt>
                <c:pt idx="6262">
                  <c:v>265</c:v>
                </c:pt>
                <c:pt idx="6263">
                  <c:v>262</c:v>
                </c:pt>
                <c:pt idx="6264">
                  <c:v>69</c:v>
                </c:pt>
                <c:pt idx="6265">
                  <c:v>10</c:v>
                </c:pt>
                <c:pt idx="6266">
                  <c:v>160</c:v>
                </c:pt>
                <c:pt idx="6267">
                  <c:v>113</c:v>
                </c:pt>
                <c:pt idx="6268">
                  <c:v>28</c:v>
                </c:pt>
                <c:pt idx="6269">
                  <c:v>126</c:v>
                </c:pt>
                <c:pt idx="6270">
                  <c:v>56</c:v>
                </c:pt>
                <c:pt idx="6271">
                  <c:v>116</c:v>
                </c:pt>
                <c:pt idx="6272">
                  <c:v>206</c:v>
                </c:pt>
                <c:pt idx="6273">
                  <c:v>150</c:v>
                </c:pt>
                <c:pt idx="6274">
                  <c:v>143</c:v>
                </c:pt>
                <c:pt idx="6275">
                  <c:v>92</c:v>
                </c:pt>
                <c:pt idx="6276">
                  <c:v>16</c:v>
                </c:pt>
                <c:pt idx="6277">
                  <c:v>575</c:v>
                </c:pt>
                <c:pt idx="6278">
                  <c:v>5</c:v>
                </c:pt>
                <c:pt idx="6279">
                  <c:v>67</c:v>
                </c:pt>
                <c:pt idx="6280">
                  <c:v>86</c:v>
                </c:pt>
                <c:pt idx="6281">
                  <c:v>528</c:v>
                </c:pt>
                <c:pt idx="6282">
                  <c:v>83</c:v>
                </c:pt>
                <c:pt idx="6283">
                  <c:v>210</c:v>
                </c:pt>
                <c:pt idx="6284">
                  <c:v>22</c:v>
                </c:pt>
                <c:pt idx="6285">
                  <c:v>45</c:v>
                </c:pt>
                <c:pt idx="6286">
                  <c:v>276</c:v>
                </c:pt>
                <c:pt idx="6287">
                  <c:v>53</c:v>
                </c:pt>
                <c:pt idx="6288">
                  <c:v>168</c:v>
                </c:pt>
                <c:pt idx="6289">
                  <c:v>729</c:v>
                </c:pt>
                <c:pt idx="6290">
                  <c:v>102</c:v>
                </c:pt>
                <c:pt idx="6291">
                  <c:v>13</c:v>
                </c:pt>
                <c:pt idx="6292">
                  <c:v>205</c:v>
                </c:pt>
                <c:pt idx="6293">
                  <c:v>537</c:v>
                </c:pt>
                <c:pt idx="6294">
                  <c:v>19</c:v>
                </c:pt>
                <c:pt idx="6295">
                  <c:v>209</c:v>
                </c:pt>
                <c:pt idx="6296">
                  <c:v>26</c:v>
                </c:pt>
                <c:pt idx="6297">
                  <c:v>41</c:v>
                </c:pt>
                <c:pt idx="6298">
                  <c:v>16</c:v>
                </c:pt>
                <c:pt idx="6299">
                  <c:v>185</c:v>
                </c:pt>
                <c:pt idx="6300">
                  <c:v>126</c:v>
                </c:pt>
                <c:pt idx="6301">
                  <c:v>27</c:v>
                </c:pt>
                <c:pt idx="6302">
                  <c:v>242</c:v>
                </c:pt>
                <c:pt idx="6303">
                  <c:v>18</c:v>
                </c:pt>
                <c:pt idx="6304">
                  <c:v>22</c:v>
                </c:pt>
                <c:pt idx="6305">
                  <c:v>78</c:v>
                </c:pt>
                <c:pt idx="6306">
                  <c:v>59</c:v>
                </c:pt>
                <c:pt idx="6307">
                  <c:v>72</c:v>
                </c:pt>
                <c:pt idx="6308">
                  <c:v>44</c:v>
                </c:pt>
                <c:pt idx="6309">
                  <c:v>8</c:v>
                </c:pt>
                <c:pt idx="6310">
                  <c:v>33</c:v>
                </c:pt>
                <c:pt idx="6311">
                  <c:v>194</c:v>
                </c:pt>
                <c:pt idx="6312">
                  <c:v>174</c:v>
                </c:pt>
                <c:pt idx="6313">
                  <c:v>270</c:v>
                </c:pt>
                <c:pt idx="6314">
                  <c:v>48</c:v>
                </c:pt>
                <c:pt idx="6315">
                  <c:v>257</c:v>
                </c:pt>
                <c:pt idx="6316">
                  <c:v>31</c:v>
                </c:pt>
                <c:pt idx="6317">
                  <c:v>257</c:v>
                </c:pt>
                <c:pt idx="6318">
                  <c:v>43</c:v>
                </c:pt>
                <c:pt idx="6319">
                  <c:v>108</c:v>
                </c:pt>
                <c:pt idx="6320">
                  <c:v>164</c:v>
                </c:pt>
                <c:pt idx="6321">
                  <c:v>81</c:v>
                </c:pt>
                <c:pt idx="6322">
                  <c:v>98</c:v>
                </c:pt>
                <c:pt idx="6323">
                  <c:v>61</c:v>
                </c:pt>
                <c:pt idx="6324">
                  <c:v>17</c:v>
                </c:pt>
                <c:pt idx="6325">
                  <c:v>63</c:v>
                </c:pt>
                <c:pt idx="6326">
                  <c:v>36</c:v>
                </c:pt>
                <c:pt idx="6327">
                  <c:v>130</c:v>
                </c:pt>
                <c:pt idx="6328">
                  <c:v>63</c:v>
                </c:pt>
                <c:pt idx="6329">
                  <c:v>30</c:v>
                </c:pt>
                <c:pt idx="6330">
                  <c:v>30</c:v>
                </c:pt>
                <c:pt idx="6331">
                  <c:v>99</c:v>
                </c:pt>
                <c:pt idx="6332">
                  <c:v>198</c:v>
                </c:pt>
                <c:pt idx="6333">
                  <c:v>211</c:v>
                </c:pt>
                <c:pt idx="6334">
                  <c:v>41</c:v>
                </c:pt>
                <c:pt idx="6335">
                  <c:v>83</c:v>
                </c:pt>
                <c:pt idx="6336">
                  <c:v>33</c:v>
                </c:pt>
                <c:pt idx="6337">
                  <c:v>74</c:v>
                </c:pt>
                <c:pt idx="6338">
                  <c:v>70</c:v>
                </c:pt>
                <c:pt idx="6339">
                  <c:v>151</c:v>
                </c:pt>
                <c:pt idx="6340">
                  <c:v>132</c:v>
                </c:pt>
                <c:pt idx="6341">
                  <c:v>160</c:v>
                </c:pt>
                <c:pt idx="6342">
                  <c:v>31</c:v>
                </c:pt>
                <c:pt idx="6343">
                  <c:v>88</c:v>
                </c:pt>
                <c:pt idx="6344">
                  <c:v>40</c:v>
                </c:pt>
                <c:pt idx="6345">
                  <c:v>64</c:v>
                </c:pt>
                <c:pt idx="6346">
                  <c:v>39</c:v>
                </c:pt>
                <c:pt idx="6347">
                  <c:v>157</c:v>
                </c:pt>
                <c:pt idx="6348">
                  <c:v>26</c:v>
                </c:pt>
                <c:pt idx="6349">
                  <c:v>216</c:v>
                </c:pt>
                <c:pt idx="6350">
                  <c:v>24</c:v>
                </c:pt>
                <c:pt idx="6351">
                  <c:v>256</c:v>
                </c:pt>
                <c:pt idx="6352">
                  <c:v>121</c:v>
                </c:pt>
                <c:pt idx="6353">
                  <c:v>199</c:v>
                </c:pt>
                <c:pt idx="6354">
                  <c:v>61</c:v>
                </c:pt>
                <c:pt idx="6355">
                  <c:v>209</c:v>
                </c:pt>
                <c:pt idx="6356">
                  <c:v>181</c:v>
                </c:pt>
                <c:pt idx="6357">
                  <c:v>49</c:v>
                </c:pt>
                <c:pt idx="6358">
                  <c:v>37</c:v>
                </c:pt>
                <c:pt idx="6359">
                  <c:v>365</c:v>
                </c:pt>
                <c:pt idx="6360">
                  <c:v>89</c:v>
                </c:pt>
                <c:pt idx="6361">
                  <c:v>38</c:v>
                </c:pt>
                <c:pt idx="6362">
                  <c:v>110</c:v>
                </c:pt>
                <c:pt idx="6363">
                  <c:v>17</c:v>
                </c:pt>
                <c:pt idx="6364">
                  <c:v>77</c:v>
                </c:pt>
                <c:pt idx="6365">
                  <c:v>47</c:v>
                </c:pt>
                <c:pt idx="6366">
                  <c:v>43</c:v>
                </c:pt>
                <c:pt idx="6367">
                  <c:v>43</c:v>
                </c:pt>
                <c:pt idx="6368">
                  <c:v>9</c:v>
                </c:pt>
                <c:pt idx="6369">
                  <c:v>93</c:v>
                </c:pt>
                <c:pt idx="6370">
                  <c:v>81</c:v>
                </c:pt>
                <c:pt idx="6371">
                  <c:v>36</c:v>
                </c:pt>
                <c:pt idx="6372">
                  <c:v>257</c:v>
                </c:pt>
                <c:pt idx="6373">
                  <c:v>22</c:v>
                </c:pt>
                <c:pt idx="6374">
                  <c:v>269</c:v>
                </c:pt>
                <c:pt idx="6375">
                  <c:v>219</c:v>
                </c:pt>
                <c:pt idx="6376">
                  <c:v>80</c:v>
                </c:pt>
                <c:pt idx="6377">
                  <c:v>415</c:v>
                </c:pt>
                <c:pt idx="6378">
                  <c:v>142</c:v>
                </c:pt>
                <c:pt idx="6379">
                  <c:v>149</c:v>
                </c:pt>
                <c:pt idx="6380">
                  <c:v>66</c:v>
                </c:pt>
                <c:pt idx="6381">
                  <c:v>65</c:v>
                </c:pt>
                <c:pt idx="6382">
                  <c:v>130</c:v>
                </c:pt>
                <c:pt idx="6383">
                  <c:v>13</c:v>
                </c:pt>
                <c:pt idx="6384">
                  <c:v>90</c:v>
                </c:pt>
                <c:pt idx="6385">
                  <c:v>187</c:v>
                </c:pt>
                <c:pt idx="6386">
                  <c:v>885</c:v>
                </c:pt>
                <c:pt idx="6387">
                  <c:v>151</c:v>
                </c:pt>
                <c:pt idx="6388">
                  <c:v>119</c:v>
                </c:pt>
                <c:pt idx="6389">
                  <c:v>75</c:v>
                </c:pt>
                <c:pt idx="6390">
                  <c:v>97</c:v>
                </c:pt>
                <c:pt idx="6391">
                  <c:v>19</c:v>
                </c:pt>
                <c:pt idx="6392">
                  <c:v>115</c:v>
                </c:pt>
                <c:pt idx="6393">
                  <c:v>26</c:v>
                </c:pt>
                <c:pt idx="6394">
                  <c:v>23</c:v>
                </c:pt>
                <c:pt idx="6395">
                  <c:v>1769</c:v>
                </c:pt>
                <c:pt idx="6396">
                  <c:v>253</c:v>
                </c:pt>
                <c:pt idx="6397">
                  <c:v>80</c:v>
                </c:pt>
                <c:pt idx="6398">
                  <c:v>63</c:v>
                </c:pt>
                <c:pt idx="6399">
                  <c:v>168</c:v>
                </c:pt>
                <c:pt idx="6400">
                  <c:v>332</c:v>
                </c:pt>
                <c:pt idx="6401">
                  <c:v>92</c:v>
                </c:pt>
                <c:pt idx="6402">
                  <c:v>115</c:v>
                </c:pt>
                <c:pt idx="6403">
                  <c:v>116</c:v>
                </c:pt>
                <c:pt idx="6404">
                  <c:v>35</c:v>
                </c:pt>
                <c:pt idx="6405">
                  <c:v>74</c:v>
                </c:pt>
                <c:pt idx="6406">
                  <c:v>60</c:v>
                </c:pt>
                <c:pt idx="6407">
                  <c:v>342</c:v>
                </c:pt>
                <c:pt idx="6408">
                  <c:v>149</c:v>
                </c:pt>
                <c:pt idx="6409">
                  <c:v>39</c:v>
                </c:pt>
                <c:pt idx="6410">
                  <c:v>202</c:v>
                </c:pt>
                <c:pt idx="6411">
                  <c:v>468</c:v>
                </c:pt>
                <c:pt idx="6412">
                  <c:v>129</c:v>
                </c:pt>
                <c:pt idx="6413">
                  <c:v>12</c:v>
                </c:pt>
                <c:pt idx="6414">
                  <c:v>6</c:v>
                </c:pt>
                <c:pt idx="6415">
                  <c:v>45</c:v>
                </c:pt>
                <c:pt idx="6416">
                  <c:v>113</c:v>
                </c:pt>
                <c:pt idx="6417">
                  <c:v>105</c:v>
                </c:pt>
                <c:pt idx="6418">
                  <c:v>717</c:v>
                </c:pt>
                <c:pt idx="6419">
                  <c:v>291</c:v>
                </c:pt>
                <c:pt idx="6420">
                  <c:v>263</c:v>
                </c:pt>
                <c:pt idx="6421">
                  <c:v>80</c:v>
                </c:pt>
                <c:pt idx="6422">
                  <c:v>98</c:v>
                </c:pt>
                <c:pt idx="6423">
                  <c:v>32</c:v>
                </c:pt>
                <c:pt idx="6424">
                  <c:v>152</c:v>
                </c:pt>
                <c:pt idx="6425">
                  <c:v>79</c:v>
                </c:pt>
                <c:pt idx="6426">
                  <c:v>67</c:v>
                </c:pt>
                <c:pt idx="6427">
                  <c:v>146</c:v>
                </c:pt>
                <c:pt idx="6428">
                  <c:v>122</c:v>
                </c:pt>
                <c:pt idx="6429">
                  <c:v>50</c:v>
                </c:pt>
                <c:pt idx="6430">
                  <c:v>83</c:v>
                </c:pt>
                <c:pt idx="6431">
                  <c:v>17</c:v>
                </c:pt>
                <c:pt idx="6432">
                  <c:v>114</c:v>
                </c:pt>
                <c:pt idx="6433">
                  <c:v>49</c:v>
                </c:pt>
                <c:pt idx="6434">
                  <c:v>126</c:v>
                </c:pt>
                <c:pt idx="6435">
                  <c:v>108</c:v>
                </c:pt>
                <c:pt idx="6436">
                  <c:v>162</c:v>
                </c:pt>
                <c:pt idx="6437">
                  <c:v>4</c:v>
                </c:pt>
                <c:pt idx="6438">
                  <c:v>15</c:v>
                </c:pt>
                <c:pt idx="6439">
                  <c:v>30</c:v>
                </c:pt>
                <c:pt idx="6440">
                  <c:v>168</c:v>
                </c:pt>
                <c:pt idx="6441">
                  <c:v>400</c:v>
                </c:pt>
                <c:pt idx="6442">
                  <c:v>124</c:v>
                </c:pt>
                <c:pt idx="6443">
                  <c:v>232</c:v>
                </c:pt>
                <c:pt idx="6444">
                  <c:v>70</c:v>
                </c:pt>
                <c:pt idx="6445">
                  <c:v>35</c:v>
                </c:pt>
                <c:pt idx="6446">
                  <c:v>80</c:v>
                </c:pt>
                <c:pt idx="6447">
                  <c:v>691</c:v>
                </c:pt>
                <c:pt idx="6448">
                  <c:v>851</c:v>
                </c:pt>
                <c:pt idx="6449">
                  <c:v>142</c:v>
                </c:pt>
                <c:pt idx="6450">
                  <c:v>61</c:v>
                </c:pt>
                <c:pt idx="6451">
                  <c:v>308</c:v>
                </c:pt>
                <c:pt idx="6452">
                  <c:v>86</c:v>
                </c:pt>
                <c:pt idx="6453">
                  <c:v>305</c:v>
                </c:pt>
                <c:pt idx="6454">
                  <c:v>115</c:v>
                </c:pt>
                <c:pt idx="6455">
                  <c:v>212</c:v>
                </c:pt>
                <c:pt idx="6456">
                  <c:v>61</c:v>
                </c:pt>
                <c:pt idx="6457">
                  <c:v>699</c:v>
                </c:pt>
                <c:pt idx="6458">
                  <c:v>9</c:v>
                </c:pt>
                <c:pt idx="6459">
                  <c:v>105</c:v>
                </c:pt>
                <c:pt idx="6460">
                  <c:v>246</c:v>
                </c:pt>
                <c:pt idx="6461">
                  <c:v>205</c:v>
                </c:pt>
                <c:pt idx="6462">
                  <c:v>292</c:v>
                </c:pt>
                <c:pt idx="6463">
                  <c:v>33</c:v>
                </c:pt>
                <c:pt idx="6464">
                  <c:v>21</c:v>
                </c:pt>
                <c:pt idx="6465">
                  <c:v>208</c:v>
                </c:pt>
                <c:pt idx="6466">
                  <c:v>205</c:v>
                </c:pt>
                <c:pt idx="6467">
                  <c:v>18</c:v>
                </c:pt>
                <c:pt idx="6468">
                  <c:v>89</c:v>
                </c:pt>
                <c:pt idx="6469">
                  <c:v>12</c:v>
                </c:pt>
                <c:pt idx="6470">
                  <c:v>319</c:v>
                </c:pt>
                <c:pt idx="6471">
                  <c:v>198</c:v>
                </c:pt>
                <c:pt idx="6472">
                  <c:v>631</c:v>
                </c:pt>
                <c:pt idx="6473">
                  <c:v>128</c:v>
                </c:pt>
                <c:pt idx="6474">
                  <c:v>371</c:v>
                </c:pt>
                <c:pt idx="6475">
                  <c:v>115</c:v>
                </c:pt>
                <c:pt idx="6476">
                  <c:v>61</c:v>
                </c:pt>
                <c:pt idx="6477">
                  <c:v>1346</c:v>
                </c:pt>
                <c:pt idx="6478">
                  <c:v>14</c:v>
                </c:pt>
                <c:pt idx="6479">
                  <c:v>157</c:v>
                </c:pt>
                <c:pt idx="6480">
                  <c:v>100</c:v>
                </c:pt>
                <c:pt idx="6481">
                  <c:v>90</c:v>
                </c:pt>
                <c:pt idx="6482">
                  <c:v>172</c:v>
                </c:pt>
                <c:pt idx="6483">
                  <c:v>206</c:v>
                </c:pt>
                <c:pt idx="6484">
                  <c:v>145</c:v>
                </c:pt>
                <c:pt idx="6485">
                  <c:v>15</c:v>
                </c:pt>
                <c:pt idx="6486">
                  <c:v>34</c:v>
                </c:pt>
                <c:pt idx="6487">
                  <c:v>36</c:v>
                </c:pt>
                <c:pt idx="6488">
                  <c:v>125</c:v>
                </c:pt>
                <c:pt idx="6489">
                  <c:v>167</c:v>
                </c:pt>
                <c:pt idx="6490">
                  <c:v>240</c:v>
                </c:pt>
                <c:pt idx="6491">
                  <c:v>32</c:v>
                </c:pt>
                <c:pt idx="6492">
                  <c:v>115</c:v>
                </c:pt>
                <c:pt idx="6493">
                  <c:v>201</c:v>
                </c:pt>
                <c:pt idx="6494">
                  <c:v>78</c:v>
                </c:pt>
                <c:pt idx="6495">
                  <c:v>480</c:v>
                </c:pt>
                <c:pt idx="6496">
                  <c:v>205</c:v>
                </c:pt>
                <c:pt idx="6497">
                  <c:v>133</c:v>
                </c:pt>
                <c:pt idx="6498">
                  <c:v>182</c:v>
                </c:pt>
                <c:pt idx="6499">
                  <c:v>775</c:v>
                </c:pt>
                <c:pt idx="6500">
                  <c:v>79</c:v>
                </c:pt>
                <c:pt idx="6501">
                  <c:v>374</c:v>
                </c:pt>
                <c:pt idx="6502">
                  <c:v>50</c:v>
                </c:pt>
                <c:pt idx="6503">
                  <c:v>167</c:v>
                </c:pt>
                <c:pt idx="6504">
                  <c:v>404</c:v>
                </c:pt>
                <c:pt idx="6505">
                  <c:v>28</c:v>
                </c:pt>
                <c:pt idx="6506">
                  <c:v>75</c:v>
                </c:pt>
                <c:pt idx="6507">
                  <c:v>27</c:v>
                </c:pt>
                <c:pt idx="6508">
                  <c:v>115</c:v>
                </c:pt>
                <c:pt idx="6509">
                  <c:v>130</c:v>
                </c:pt>
                <c:pt idx="6510">
                  <c:v>38</c:v>
                </c:pt>
                <c:pt idx="6511">
                  <c:v>263</c:v>
                </c:pt>
                <c:pt idx="6512">
                  <c:v>13</c:v>
                </c:pt>
                <c:pt idx="6513">
                  <c:v>20</c:v>
                </c:pt>
                <c:pt idx="6514">
                  <c:v>64</c:v>
                </c:pt>
                <c:pt idx="6515">
                  <c:v>149</c:v>
                </c:pt>
                <c:pt idx="6516">
                  <c:v>198</c:v>
                </c:pt>
                <c:pt idx="6517">
                  <c:v>63</c:v>
                </c:pt>
                <c:pt idx="6518">
                  <c:v>158</c:v>
                </c:pt>
                <c:pt idx="6519">
                  <c:v>160</c:v>
                </c:pt>
                <c:pt idx="6520">
                  <c:v>216</c:v>
                </c:pt>
                <c:pt idx="6521">
                  <c:v>104</c:v>
                </c:pt>
                <c:pt idx="6522">
                  <c:v>51</c:v>
                </c:pt>
                <c:pt idx="6523">
                  <c:v>108</c:v>
                </c:pt>
                <c:pt idx="6524">
                  <c:v>176</c:v>
                </c:pt>
                <c:pt idx="6525">
                  <c:v>95</c:v>
                </c:pt>
                <c:pt idx="6526">
                  <c:v>86</c:v>
                </c:pt>
                <c:pt idx="6527">
                  <c:v>284</c:v>
                </c:pt>
                <c:pt idx="6528">
                  <c:v>105</c:v>
                </c:pt>
                <c:pt idx="6529">
                  <c:v>179</c:v>
                </c:pt>
                <c:pt idx="6530">
                  <c:v>754</c:v>
                </c:pt>
                <c:pt idx="6531">
                  <c:v>93</c:v>
                </c:pt>
                <c:pt idx="6532">
                  <c:v>63</c:v>
                </c:pt>
                <c:pt idx="6533">
                  <c:v>132</c:v>
                </c:pt>
                <c:pt idx="6534">
                  <c:v>3</c:v>
                </c:pt>
                <c:pt idx="6535">
                  <c:v>168</c:v>
                </c:pt>
                <c:pt idx="6536">
                  <c:v>123</c:v>
                </c:pt>
                <c:pt idx="6537">
                  <c:v>26</c:v>
                </c:pt>
                <c:pt idx="6538">
                  <c:v>6</c:v>
                </c:pt>
                <c:pt idx="6539">
                  <c:v>341</c:v>
                </c:pt>
                <c:pt idx="6540">
                  <c:v>72</c:v>
                </c:pt>
                <c:pt idx="6541">
                  <c:v>21</c:v>
                </c:pt>
                <c:pt idx="6542">
                  <c:v>255</c:v>
                </c:pt>
                <c:pt idx="6543">
                  <c:v>61</c:v>
                </c:pt>
                <c:pt idx="6544">
                  <c:v>287</c:v>
                </c:pt>
                <c:pt idx="6545">
                  <c:v>226</c:v>
                </c:pt>
                <c:pt idx="6546">
                  <c:v>43</c:v>
                </c:pt>
                <c:pt idx="6547">
                  <c:v>73</c:v>
                </c:pt>
                <c:pt idx="6548">
                  <c:v>45</c:v>
                </c:pt>
                <c:pt idx="6549">
                  <c:v>192</c:v>
                </c:pt>
                <c:pt idx="6550">
                  <c:v>109</c:v>
                </c:pt>
                <c:pt idx="6551">
                  <c:v>208</c:v>
                </c:pt>
                <c:pt idx="6552">
                  <c:v>163</c:v>
                </c:pt>
                <c:pt idx="6553">
                  <c:v>224</c:v>
                </c:pt>
                <c:pt idx="6554">
                  <c:v>121</c:v>
                </c:pt>
                <c:pt idx="6555">
                  <c:v>1344</c:v>
                </c:pt>
                <c:pt idx="6556">
                  <c:v>235</c:v>
                </c:pt>
                <c:pt idx="6557">
                  <c:v>106</c:v>
                </c:pt>
                <c:pt idx="6558">
                  <c:v>61</c:v>
                </c:pt>
                <c:pt idx="6559">
                  <c:v>125</c:v>
                </c:pt>
                <c:pt idx="6560">
                  <c:v>15</c:v>
                </c:pt>
                <c:pt idx="6561">
                  <c:v>150</c:v>
                </c:pt>
                <c:pt idx="6562">
                  <c:v>294</c:v>
                </c:pt>
                <c:pt idx="6563">
                  <c:v>249</c:v>
                </c:pt>
                <c:pt idx="6564">
                  <c:v>217</c:v>
                </c:pt>
                <c:pt idx="6565">
                  <c:v>184</c:v>
                </c:pt>
                <c:pt idx="6566">
                  <c:v>72</c:v>
                </c:pt>
                <c:pt idx="6567">
                  <c:v>14</c:v>
                </c:pt>
                <c:pt idx="6568">
                  <c:v>775</c:v>
                </c:pt>
                <c:pt idx="6569">
                  <c:v>173</c:v>
                </c:pt>
                <c:pt idx="6570">
                  <c:v>18</c:v>
                </c:pt>
                <c:pt idx="6571">
                  <c:v>41</c:v>
                </c:pt>
                <c:pt idx="6572">
                  <c:v>91</c:v>
                </c:pt>
                <c:pt idx="6573">
                  <c:v>78</c:v>
                </c:pt>
                <c:pt idx="6574">
                  <c:v>170</c:v>
                </c:pt>
                <c:pt idx="6575">
                  <c:v>28</c:v>
                </c:pt>
                <c:pt idx="6576">
                  <c:v>285</c:v>
                </c:pt>
                <c:pt idx="6577">
                  <c:v>17</c:v>
                </c:pt>
                <c:pt idx="6578">
                  <c:v>25</c:v>
                </c:pt>
                <c:pt idx="6579">
                  <c:v>78</c:v>
                </c:pt>
                <c:pt idx="6580">
                  <c:v>54</c:v>
                </c:pt>
                <c:pt idx="6581">
                  <c:v>778</c:v>
                </c:pt>
                <c:pt idx="6582">
                  <c:v>37</c:v>
                </c:pt>
                <c:pt idx="6583">
                  <c:v>493</c:v>
                </c:pt>
                <c:pt idx="6584">
                  <c:v>33</c:v>
                </c:pt>
                <c:pt idx="6585">
                  <c:v>122</c:v>
                </c:pt>
                <c:pt idx="6586">
                  <c:v>142</c:v>
                </c:pt>
                <c:pt idx="6587">
                  <c:v>74</c:v>
                </c:pt>
                <c:pt idx="6588">
                  <c:v>143</c:v>
                </c:pt>
                <c:pt idx="6589">
                  <c:v>36</c:v>
                </c:pt>
                <c:pt idx="6590">
                  <c:v>278</c:v>
                </c:pt>
                <c:pt idx="6591">
                  <c:v>75</c:v>
                </c:pt>
                <c:pt idx="6592">
                  <c:v>61</c:v>
                </c:pt>
                <c:pt idx="6593">
                  <c:v>104</c:v>
                </c:pt>
                <c:pt idx="6594">
                  <c:v>90</c:v>
                </c:pt>
                <c:pt idx="6595">
                  <c:v>485</c:v>
                </c:pt>
                <c:pt idx="6596">
                  <c:v>37</c:v>
                </c:pt>
                <c:pt idx="6597">
                  <c:v>10</c:v>
                </c:pt>
                <c:pt idx="6598">
                  <c:v>71</c:v>
                </c:pt>
                <c:pt idx="6599">
                  <c:v>99</c:v>
                </c:pt>
                <c:pt idx="6600">
                  <c:v>90</c:v>
                </c:pt>
                <c:pt idx="6601">
                  <c:v>191</c:v>
                </c:pt>
                <c:pt idx="6602">
                  <c:v>8</c:v>
                </c:pt>
                <c:pt idx="6603">
                  <c:v>136</c:v>
                </c:pt>
                <c:pt idx="6604">
                  <c:v>454</c:v>
                </c:pt>
                <c:pt idx="6605">
                  <c:v>8</c:v>
                </c:pt>
                <c:pt idx="6606">
                  <c:v>211</c:v>
                </c:pt>
                <c:pt idx="6607">
                  <c:v>240</c:v>
                </c:pt>
                <c:pt idx="6608">
                  <c:v>5</c:v>
                </c:pt>
                <c:pt idx="6609">
                  <c:v>68</c:v>
                </c:pt>
                <c:pt idx="6610">
                  <c:v>41</c:v>
                </c:pt>
                <c:pt idx="6611">
                  <c:v>12</c:v>
                </c:pt>
                <c:pt idx="6612">
                  <c:v>170</c:v>
                </c:pt>
                <c:pt idx="6613">
                  <c:v>56</c:v>
                </c:pt>
                <c:pt idx="6614">
                  <c:v>170</c:v>
                </c:pt>
                <c:pt idx="6615">
                  <c:v>88</c:v>
                </c:pt>
                <c:pt idx="6616">
                  <c:v>68</c:v>
                </c:pt>
                <c:pt idx="6617">
                  <c:v>50</c:v>
                </c:pt>
                <c:pt idx="6618">
                  <c:v>220</c:v>
                </c:pt>
                <c:pt idx="6619">
                  <c:v>130</c:v>
                </c:pt>
                <c:pt idx="6620">
                  <c:v>61</c:v>
                </c:pt>
                <c:pt idx="6621">
                  <c:v>391</c:v>
                </c:pt>
                <c:pt idx="6622">
                  <c:v>29</c:v>
                </c:pt>
                <c:pt idx="6623">
                  <c:v>161</c:v>
                </c:pt>
                <c:pt idx="6624">
                  <c:v>198</c:v>
                </c:pt>
                <c:pt idx="6625">
                  <c:v>49</c:v>
                </c:pt>
                <c:pt idx="6626">
                  <c:v>11</c:v>
                </c:pt>
                <c:pt idx="6627">
                  <c:v>296</c:v>
                </c:pt>
                <c:pt idx="6628">
                  <c:v>86</c:v>
                </c:pt>
                <c:pt idx="6629">
                  <c:v>225</c:v>
                </c:pt>
                <c:pt idx="6630">
                  <c:v>181</c:v>
                </c:pt>
                <c:pt idx="6631">
                  <c:v>153</c:v>
                </c:pt>
                <c:pt idx="6632">
                  <c:v>54</c:v>
                </c:pt>
                <c:pt idx="6633">
                  <c:v>60</c:v>
                </c:pt>
                <c:pt idx="6634">
                  <c:v>73</c:v>
                </c:pt>
                <c:pt idx="6635">
                  <c:v>18</c:v>
                </c:pt>
                <c:pt idx="6636">
                  <c:v>18</c:v>
                </c:pt>
                <c:pt idx="6637">
                  <c:v>319</c:v>
                </c:pt>
                <c:pt idx="6638">
                  <c:v>219</c:v>
                </c:pt>
                <c:pt idx="6639">
                  <c:v>538</c:v>
                </c:pt>
                <c:pt idx="6640">
                  <c:v>252</c:v>
                </c:pt>
                <c:pt idx="6641">
                  <c:v>29</c:v>
                </c:pt>
                <c:pt idx="6642">
                  <c:v>181</c:v>
                </c:pt>
                <c:pt idx="6643">
                  <c:v>41</c:v>
                </c:pt>
                <c:pt idx="6644">
                  <c:v>214</c:v>
                </c:pt>
                <c:pt idx="6645">
                  <c:v>121</c:v>
                </c:pt>
                <c:pt idx="6646">
                  <c:v>55</c:v>
                </c:pt>
                <c:pt idx="6647">
                  <c:v>693</c:v>
                </c:pt>
                <c:pt idx="6648">
                  <c:v>34</c:v>
                </c:pt>
                <c:pt idx="6649">
                  <c:v>111</c:v>
                </c:pt>
                <c:pt idx="6650">
                  <c:v>97</c:v>
                </c:pt>
                <c:pt idx="6651">
                  <c:v>86</c:v>
                </c:pt>
                <c:pt idx="6652">
                  <c:v>141</c:v>
                </c:pt>
                <c:pt idx="6653">
                  <c:v>221</c:v>
                </c:pt>
                <c:pt idx="6654">
                  <c:v>71</c:v>
                </c:pt>
                <c:pt idx="6655">
                  <c:v>165</c:v>
                </c:pt>
                <c:pt idx="6656">
                  <c:v>139</c:v>
                </c:pt>
                <c:pt idx="6657">
                  <c:v>47</c:v>
                </c:pt>
                <c:pt idx="6658">
                  <c:v>140</c:v>
                </c:pt>
                <c:pt idx="6659">
                  <c:v>31</c:v>
                </c:pt>
                <c:pt idx="6660">
                  <c:v>238</c:v>
                </c:pt>
                <c:pt idx="6661">
                  <c:v>169</c:v>
                </c:pt>
                <c:pt idx="6662">
                  <c:v>164</c:v>
                </c:pt>
                <c:pt idx="6663">
                  <c:v>48</c:v>
                </c:pt>
                <c:pt idx="6664">
                  <c:v>172</c:v>
                </c:pt>
                <c:pt idx="6665">
                  <c:v>46</c:v>
                </c:pt>
                <c:pt idx="6666">
                  <c:v>355</c:v>
                </c:pt>
                <c:pt idx="6667">
                  <c:v>161</c:v>
                </c:pt>
                <c:pt idx="6668">
                  <c:v>579</c:v>
                </c:pt>
                <c:pt idx="6669">
                  <c:v>865</c:v>
                </c:pt>
                <c:pt idx="6670">
                  <c:v>223</c:v>
                </c:pt>
                <c:pt idx="6671">
                  <c:v>25</c:v>
                </c:pt>
                <c:pt idx="6672">
                  <c:v>21</c:v>
                </c:pt>
                <c:pt idx="6673">
                  <c:v>60</c:v>
                </c:pt>
                <c:pt idx="6674">
                  <c:v>221</c:v>
                </c:pt>
                <c:pt idx="6675">
                  <c:v>137</c:v>
                </c:pt>
                <c:pt idx="6676">
                  <c:v>196</c:v>
                </c:pt>
                <c:pt idx="6677">
                  <c:v>223</c:v>
                </c:pt>
                <c:pt idx="6678">
                  <c:v>18</c:v>
                </c:pt>
                <c:pt idx="6679">
                  <c:v>242</c:v>
                </c:pt>
                <c:pt idx="6680">
                  <c:v>503</c:v>
                </c:pt>
                <c:pt idx="6681">
                  <c:v>41</c:v>
                </c:pt>
                <c:pt idx="6682">
                  <c:v>241</c:v>
                </c:pt>
                <c:pt idx="6683">
                  <c:v>72</c:v>
                </c:pt>
                <c:pt idx="6684">
                  <c:v>825</c:v>
                </c:pt>
                <c:pt idx="6685">
                  <c:v>195</c:v>
                </c:pt>
                <c:pt idx="6686">
                  <c:v>14</c:v>
                </c:pt>
                <c:pt idx="6687">
                  <c:v>97</c:v>
                </c:pt>
                <c:pt idx="6688">
                  <c:v>67</c:v>
                </c:pt>
                <c:pt idx="6689">
                  <c:v>411</c:v>
                </c:pt>
                <c:pt idx="6690">
                  <c:v>17</c:v>
                </c:pt>
                <c:pt idx="6691">
                  <c:v>155</c:v>
                </c:pt>
                <c:pt idx="6692">
                  <c:v>94</c:v>
                </c:pt>
                <c:pt idx="6693">
                  <c:v>9</c:v>
                </c:pt>
                <c:pt idx="6694">
                  <c:v>97</c:v>
                </c:pt>
                <c:pt idx="6695">
                  <c:v>1206</c:v>
                </c:pt>
                <c:pt idx="6696">
                  <c:v>48</c:v>
                </c:pt>
                <c:pt idx="6697">
                  <c:v>52</c:v>
                </c:pt>
                <c:pt idx="6698">
                  <c:v>29</c:v>
                </c:pt>
                <c:pt idx="6699">
                  <c:v>218</c:v>
                </c:pt>
                <c:pt idx="6700">
                  <c:v>118</c:v>
                </c:pt>
                <c:pt idx="6701">
                  <c:v>183</c:v>
                </c:pt>
                <c:pt idx="6702">
                  <c:v>15</c:v>
                </c:pt>
                <c:pt idx="6703">
                  <c:v>283</c:v>
                </c:pt>
                <c:pt idx="6704">
                  <c:v>23</c:v>
                </c:pt>
                <c:pt idx="6705">
                  <c:v>181</c:v>
                </c:pt>
                <c:pt idx="6706">
                  <c:v>83</c:v>
                </c:pt>
                <c:pt idx="6707">
                  <c:v>519</c:v>
                </c:pt>
                <c:pt idx="6708">
                  <c:v>118</c:v>
                </c:pt>
                <c:pt idx="6709">
                  <c:v>180</c:v>
                </c:pt>
                <c:pt idx="6710">
                  <c:v>497</c:v>
                </c:pt>
                <c:pt idx="6711">
                  <c:v>36</c:v>
                </c:pt>
                <c:pt idx="6712">
                  <c:v>84</c:v>
                </c:pt>
                <c:pt idx="6713">
                  <c:v>156</c:v>
                </c:pt>
                <c:pt idx="6714">
                  <c:v>270</c:v>
                </c:pt>
                <c:pt idx="6715">
                  <c:v>172</c:v>
                </c:pt>
                <c:pt idx="6716">
                  <c:v>408</c:v>
                </c:pt>
                <c:pt idx="6717">
                  <c:v>172</c:v>
                </c:pt>
                <c:pt idx="6718">
                  <c:v>6</c:v>
                </c:pt>
                <c:pt idx="6719">
                  <c:v>17</c:v>
                </c:pt>
                <c:pt idx="6720">
                  <c:v>107</c:v>
                </c:pt>
                <c:pt idx="6721">
                  <c:v>161</c:v>
                </c:pt>
                <c:pt idx="6722">
                  <c:v>37</c:v>
                </c:pt>
                <c:pt idx="6723">
                  <c:v>94</c:v>
                </c:pt>
                <c:pt idx="6724">
                  <c:v>156</c:v>
                </c:pt>
                <c:pt idx="6725">
                  <c:v>371</c:v>
                </c:pt>
                <c:pt idx="6726">
                  <c:v>228</c:v>
                </c:pt>
                <c:pt idx="6727">
                  <c:v>11</c:v>
                </c:pt>
                <c:pt idx="6728">
                  <c:v>274</c:v>
                </c:pt>
                <c:pt idx="6729">
                  <c:v>116</c:v>
                </c:pt>
                <c:pt idx="6730">
                  <c:v>39</c:v>
                </c:pt>
                <c:pt idx="6731">
                  <c:v>215</c:v>
                </c:pt>
                <c:pt idx="6732">
                  <c:v>126</c:v>
                </c:pt>
                <c:pt idx="6733">
                  <c:v>238</c:v>
                </c:pt>
                <c:pt idx="6734">
                  <c:v>141</c:v>
                </c:pt>
                <c:pt idx="6735">
                  <c:v>43</c:v>
                </c:pt>
                <c:pt idx="6736">
                  <c:v>554</c:v>
                </c:pt>
                <c:pt idx="6737">
                  <c:v>226</c:v>
                </c:pt>
                <c:pt idx="6738">
                  <c:v>72</c:v>
                </c:pt>
                <c:pt idx="6739">
                  <c:v>68</c:v>
                </c:pt>
                <c:pt idx="6740">
                  <c:v>162</c:v>
                </c:pt>
                <c:pt idx="6741">
                  <c:v>187</c:v>
                </c:pt>
                <c:pt idx="6742">
                  <c:v>395</c:v>
                </c:pt>
                <c:pt idx="6743">
                  <c:v>48</c:v>
                </c:pt>
                <c:pt idx="6744">
                  <c:v>349</c:v>
                </c:pt>
                <c:pt idx="6745">
                  <c:v>262</c:v>
                </c:pt>
                <c:pt idx="6746">
                  <c:v>6</c:v>
                </c:pt>
                <c:pt idx="6747">
                  <c:v>36</c:v>
                </c:pt>
                <c:pt idx="6748">
                  <c:v>21</c:v>
                </c:pt>
                <c:pt idx="6749">
                  <c:v>187</c:v>
                </c:pt>
                <c:pt idx="6750">
                  <c:v>88</c:v>
                </c:pt>
                <c:pt idx="6751">
                  <c:v>176</c:v>
                </c:pt>
                <c:pt idx="6752">
                  <c:v>112</c:v>
                </c:pt>
                <c:pt idx="6753">
                  <c:v>242</c:v>
                </c:pt>
                <c:pt idx="6754">
                  <c:v>204</c:v>
                </c:pt>
                <c:pt idx="6755">
                  <c:v>92</c:v>
                </c:pt>
                <c:pt idx="6756">
                  <c:v>221</c:v>
                </c:pt>
                <c:pt idx="6757">
                  <c:v>121</c:v>
                </c:pt>
                <c:pt idx="6758">
                  <c:v>85</c:v>
                </c:pt>
                <c:pt idx="6759">
                  <c:v>82</c:v>
                </c:pt>
                <c:pt idx="6760">
                  <c:v>200</c:v>
                </c:pt>
                <c:pt idx="6761">
                  <c:v>340</c:v>
                </c:pt>
                <c:pt idx="6762">
                  <c:v>2376</c:v>
                </c:pt>
                <c:pt idx="6763">
                  <c:v>625</c:v>
                </c:pt>
                <c:pt idx="6764">
                  <c:v>109</c:v>
                </c:pt>
                <c:pt idx="6765">
                  <c:v>120</c:v>
                </c:pt>
                <c:pt idx="6766">
                  <c:v>18</c:v>
                </c:pt>
                <c:pt idx="6767">
                  <c:v>77</c:v>
                </c:pt>
                <c:pt idx="6768">
                  <c:v>100</c:v>
                </c:pt>
                <c:pt idx="6769">
                  <c:v>219</c:v>
                </c:pt>
                <c:pt idx="6770">
                  <c:v>31</c:v>
                </c:pt>
                <c:pt idx="6771">
                  <c:v>10</c:v>
                </c:pt>
                <c:pt idx="6772">
                  <c:v>77</c:v>
                </c:pt>
                <c:pt idx="6773">
                  <c:v>224</c:v>
                </c:pt>
                <c:pt idx="6774">
                  <c:v>91</c:v>
                </c:pt>
                <c:pt idx="6775">
                  <c:v>98</c:v>
                </c:pt>
                <c:pt idx="6776">
                  <c:v>151</c:v>
                </c:pt>
                <c:pt idx="6777">
                  <c:v>62</c:v>
                </c:pt>
                <c:pt idx="6778">
                  <c:v>80</c:v>
                </c:pt>
                <c:pt idx="6779">
                  <c:v>81</c:v>
                </c:pt>
                <c:pt idx="6780">
                  <c:v>111</c:v>
                </c:pt>
                <c:pt idx="6781">
                  <c:v>28</c:v>
                </c:pt>
                <c:pt idx="6782">
                  <c:v>230</c:v>
                </c:pt>
                <c:pt idx="6783">
                  <c:v>71</c:v>
                </c:pt>
                <c:pt idx="6784">
                  <c:v>80</c:v>
                </c:pt>
                <c:pt idx="6785">
                  <c:v>131</c:v>
                </c:pt>
                <c:pt idx="6786">
                  <c:v>18</c:v>
                </c:pt>
                <c:pt idx="6787">
                  <c:v>156</c:v>
                </c:pt>
                <c:pt idx="6788">
                  <c:v>165</c:v>
                </c:pt>
                <c:pt idx="6789">
                  <c:v>22</c:v>
                </c:pt>
                <c:pt idx="6790">
                  <c:v>208</c:v>
                </c:pt>
                <c:pt idx="6791">
                  <c:v>59</c:v>
                </c:pt>
                <c:pt idx="6792">
                  <c:v>124</c:v>
                </c:pt>
                <c:pt idx="6793">
                  <c:v>142</c:v>
                </c:pt>
                <c:pt idx="6794">
                  <c:v>99</c:v>
                </c:pt>
                <c:pt idx="6795">
                  <c:v>206</c:v>
                </c:pt>
                <c:pt idx="6796">
                  <c:v>230</c:v>
                </c:pt>
                <c:pt idx="6797">
                  <c:v>165</c:v>
                </c:pt>
                <c:pt idx="6798">
                  <c:v>142</c:v>
                </c:pt>
                <c:pt idx="6799">
                  <c:v>63</c:v>
                </c:pt>
                <c:pt idx="6800">
                  <c:v>194</c:v>
                </c:pt>
                <c:pt idx="6801">
                  <c:v>24</c:v>
                </c:pt>
                <c:pt idx="6802">
                  <c:v>8</c:v>
                </c:pt>
                <c:pt idx="6803">
                  <c:v>68</c:v>
                </c:pt>
                <c:pt idx="6804">
                  <c:v>148</c:v>
                </c:pt>
                <c:pt idx="6805">
                  <c:v>94</c:v>
                </c:pt>
                <c:pt idx="6806">
                  <c:v>19</c:v>
                </c:pt>
                <c:pt idx="6807">
                  <c:v>47</c:v>
                </c:pt>
                <c:pt idx="6808">
                  <c:v>211</c:v>
                </c:pt>
                <c:pt idx="6809">
                  <c:v>66</c:v>
                </c:pt>
                <c:pt idx="6810">
                  <c:v>197</c:v>
                </c:pt>
                <c:pt idx="6811">
                  <c:v>93</c:v>
                </c:pt>
                <c:pt idx="6812">
                  <c:v>175</c:v>
                </c:pt>
                <c:pt idx="6813">
                  <c:v>833</c:v>
                </c:pt>
                <c:pt idx="6814">
                  <c:v>235</c:v>
                </c:pt>
                <c:pt idx="6815">
                  <c:v>15</c:v>
                </c:pt>
                <c:pt idx="6816">
                  <c:v>69</c:v>
                </c:pt>
                <c:pt idx="6817">
                  <c:v>180</c:v>
                </c:pt>
                <c:pt idx="6818">
                  <c:v>216</c:v>
                </c:pt>
                <c:pt idx="6819">
                  <c:v>79</c:v>
                </c:pt>
                <c:pt idx="6820">
                  <c:v>68</c:v>
                </c:pt>
                <c:pt idx="6821">
                  <c:v>61</c:v>
                </c:pt>
                <c:pt idx="6822">
                  <c:v>175</c:v>
                </c:pt>
                <c:pt idx="6823">
                  <c:v>557</c:v>
                </c:pt>
                <c:pt idx="6824">
                  <c:v>55</c:v>
                </c:pt>
                <c:pt idx="6825">
                  <c:v>56</c:v>
                </c:pt>
                <c:pt idx="6826">
                  <c:v>26</c:v>
                </c:pt>
                <c:pt idx="6827">
                  <c:v>85</c:v>
                </c:pt>
                <c:pt idx="6828">
                  <c:v>37</c:v>
                </c:pt>
                <c:pt idx="6829">
                  <c:v>207</c:v>
                </c:pt>
                <c:pt idx="6830">
                  <c:v>80</c:v>
                </c:pt>
                <c:pt idx="6831">
                  <c:v>68</c:v>
                </c:pt>
                <c:pt idx="6832">
                  <c:v>171</c:v>
                </c:pt>
                <c:pt idx="6833">
                  <c:v>32</c:v>
                </c:pt>
                <c:pt idx="6834">
                  <c:v>83</c:v>
                </c:pt>
                <c:pt idx="6835">
                  <c:v>31</c:v>
                </c:pt>
                <c:pt idx="6836">
                  <c:v>153</c:v>
                </c:pt>
                <c:pt idx="6837">
                  <c:v>241</c:v>
                </c:pt>
                <c:pt idx="6838">
                  <c:v>34</c:v>
                </c:pt>
                <c:pt idx="6839">
                  <c:v>115</c:v>
                </c:pt>
                <c:pt idx="6840">
                  <c:v>98</c:v>
                </c:pt>
                <c:pt idx="6841">
                  <c:v>138</c:v>
                </c:pt>
                <c:pt idx="6842">
                  <c:v>40</c:v>
                </c:pt>
                <c:pt idx="6843">
                  <c:v>20</c:v>
                </c:pt>
                <c:pt idx="6844">
                  <c:v>11</c:v>
                </c:pt>
                <c:pt idx="6845">
                  <c:v>54</c:v>
                </c:pt>
                <c:pt idx="6846">
                  <c:v>206</c:v>
                </c:pt>
                <c:pt idx="6847">
                  <c:v>46</c:v>
                </c:pt>
                <c:pt idx="6848">
                  <c:v>87</c:v>
                </c:pt>
                <c:pt idx="6849">
                  <c:v>186</c:v>
                </c:pt>
                <c:pt idx="6850">
                  <c:v>28</c:v>
                </c:pt>
                <c:pt idx="6851">
                  <c:v>39</c:v>
                </c:pt>
                <c:pt idx="6852">
                  <c:v>64</c:v>
                </c:pt>
                <c:pt idx="6853">
                  <c:v>187</c:v>
                </c:pt>
                <c:pt idx="6854">
                  <c:v>131</c:v>
                </c:pt>
                <c:pt idx="6855">
                  <c:v>8</c:v>
                </c:pt>
                <c:pt idx="6856">
                  <c:v>137</c:v>
                </c:pt>
                <c:pt idx="6857">
                  <c:v>46</c:v>
                </c:pt>
                <c:pt idx="6858">
                  <c:v>72</c:v>
                </c:pt>
                <c:pt idx="6859">
                  <c:v>131</c:v>
                </c:pt>
                <c:pt idx="6860">
                  <c:v>16</c:v>
                </c:pt>
                <c:pt idx="6861">
                  <c:v>165</c:v>
                </c:pt>
                <c:pt idx="6862">
                  <c:v>420</c:v>
                </c:pt>
                <c:pt idx="6863">
                  <c:v>120</c:v>
                </c:pt>
                <c:pt idx="6864">
                  <c:v>219</c:v>
                </c:pt>
                <c:pt idx="6865">
                  <c:v>112</c:v>
                </c:pt>
                <c:pt idx="6866">
                  <c:v>213</c:v>
                </c:pt>
                <c:pt idx="6867">
                  <c:v>158</c:v>
                </c:pt>
                <c:pt idx="6868">
                  <c:v>63</c:v>
                </c:pt>
                <c:pt idx="6869">
                  <c:v>61</c:v>
                </c:pt>
                <c:pt idx="6870">
                  <c:v>6</c:v>
                </c:pt>
                <c:pt idx="6871">
                  <c:v>62</c:v>
                </c:pt>
                <c:pt idx="6872">
                  <c:v>22</c:v>
                </c:pt>
                <c:pt idx="6873">
                  <c:v>96</c:v>
                </c:pt>
                <c:pt idx="6874">
                  <c:v>5</c:v>
                </c:pt>
                <c:pt idx="6875">
                  <c:v>57</c:v>
                </c:pt>
                <c:pt idx="6876">
                  <c:v>30</c:v>
                </c:pt>
                <c:pt idx="6877">
                  <c:v>197</c:v>
                </c:pt>
                <c:pt idx="6878">
                  <c:v>38</c:v>
                </c:pt>
                <c:pt idx="6879">
                  <c:v>32</c:v>
                </c:pt>
                <c:pt idx="6880">
                  <c:v>33</c:v>
                </c:pt>
                <c:pt idx="6881">
                  <c:v>350</c:v>
                </c:pt>
                <c:pt idx="6882">
                  <c:v>18</c:v>
                </c:pt>
                <c:pt idx="6883">
                  <c:v>204</c:v>
                </c:pt>
                <c:pt idx="6884">
                  <c:v>165</c:v>
                </c:pt>
                <c:pt idx="6885">
                  <c:v>30</c:v>
                </c:pt>
                <c:pt idx="6886">
                  <c:v>36</c:v>
                </c:pt>
                <c:pt idx="6887">
                  <c:v>16</c:v>
                </c:pt>
                <c:pt idx="6888">
                  <c:v>798</c:v>
                </c:pt>
                <c:pt idx="6889">
                  <c:v>524</c:v>
                </c:pt>
                <c:pt idx="6890">
                  <c:v>60</c:v>
                </c:pt>
                <c:pt idx="6891">
                  <c:v>253</c:v>
                </c:pt>
                <c:pt idx="6892">
                  <c:v>38</c:v>
                </c:pt>
                <c:pt idx="6893">
                  <c:v>56</c:v>
                </c:pt>
                <c:pt idx="6894">
                  <c:v>130</c:v>
                </c:pt>
                <c:pt idx="6895">
                  <c:v>31</c:v>
                </c:pt>
                <c:pt idx="6896">
                  <c:v>33</c:v>
                </c:pt>
                <c:pt idx="6897">
                  <c:v>22</c:v>
                </c:pt>
                <c:pt idx="6898">
                  <c:v>126</c:v>
                </c:pt>
                <c:pt idx="6899">
                  <c:v>39</c:v>
                </c:pt>
                <c:pt idx="6900">
                  <c:v>112</c:v>
                </c:pt>
                <c:pt idx="6901">
                  <c:v>20</c:v>
                </c:pt>
                <c:pt idx="6902">
                  <c:v>32</c:v>
                </c:pt>
                <c:pt idx="6903">
                  <c:v>154</c:v>
                </c:pt>
                <c:pt idx="6904">
                  <c:v>30</c:v>
                </c:pt>
                <c:pt idx="6905">
                  <c:v>64</c:v>
                </c:pt>
                <c:pt idx="6906">
                  <c:v>1744</c:v>
                </c:pt>
                <c:pt idx="6907">
                  <c:v>155</c:v>
                </c:pt>
                <c:pt idx="6908">
                  <c:v>388</c:v>
                </c:pt>
                <c:pt idx="6909">
                  <c:v>136</c:v>
                </c:pt>
                <c:pt idx="6910">
                  <c:v>287</c:v>
                </c:pt>
                <c:pt idx="6911">
                  <c:v>10</c:v>
                </c:pt>
                <c:pt idx="6912">
                  <c:v>195</c:v>
                </c:pt>
                <c:pt idx="6913">
                  <c:v>643</c:v>
                </c:pt>
                <c:pt idx="6914">
                  <c:v>180</c:v>
                </c:pt>
                <c:pt idx="6915">
                  <c:v>155</c:v>
                </c:pt>
                <c:pt idx="6916">
                  <c:v>286</c:v>
                </c:pt>
                <c:pt idx="6917">
                  <c:v>16</c:v>
                </c:pt>
                <c:pt idx="6918">
                  <c:v>149</c:v>
                </c:pt>
                <c:pt idx="6919">
                  <c:v>116</c:v>
                </c:pt>
                <c:pt idx="6920">
                  <c:v>50</c:v>
                </c:pt>
                <c:pt idx="6921">
                  <c:v>11</c:v>
                </c:pt>
                <c:pt idx="6922">
                  <c:v>258</c:v>
                </c:pt>
                <c:pt idx="6923">
                  <c:v>156</c:v>
                </c:pt>
                <c:pt idx="6924">
                  <c:v>110</c:v>
                </c:pt>
                <c:pt idx="6925">
                  <c:v>9</c:v>
                </c:pt>
                <c:pt idx="6926">
                  <c:v>31</c:v>
                </c:pt>
                <c:pt idx="6927">
                  <c:v>141</c:v>
                </c:pt>
                <c:pt idx="6928">
                  <c:v>10</c:v>
                </c:pt>
                <c:pt idx="6929">
                  <c:v>238</c:v>
                </c:pt>
                <c:pt idx="6930">
                  <c:v>55</c:v>
                </c:pt>
                <c:pt idx="6931">
                  <c:v>260</c:v>
                </c:pt>
                <c:pt idx="6932">
                  <c:v>88</c:v>
                </c:pt>
                <c:pt idx="6933">
                  <c:v>997</c:v>
                </c:pt>
                <c:pt idx="6934">
                  <c:v>34</c:v>
                </c:pt>
                <c:pt idx="6935">
                  <c:v>680</c:v>
                </c:pt>
                <c:pt idx="6936">
                  <c:v>43</c:v>
                </c:pt>
                <c:pt idx="6937">
                  <c:v>214</c:v>
                </c:pt>
                <c:pt idx="6938">
                  <c:v>109</c:v>
                </c:pt>
                <c:pt idx="6939">
                  <c:v>159</c:v>
                </c:pt>
                <c:pt idx="6940">
                  <c:v>133</c:v>
                </c:pt>
                <c:pt idx="6941">
                  <c:v>7</c:v>
                </c:pt>
                <c:pt idx="6942">
                  <c:v>19</c:v>
                </c:pt>
                <c:pt idx="6943">
                  <c:v>159</c:v>
                </c:pt>
                <c:pt idx="6944">
                  <c:v>140</c:v>
                </c:pt>
                <c:pt idx="6945">
                  <c:v>22</c:v>
                </c:pt>
                <c:pt idx="6946">
                  <c:v>125</c:v>
                </c:pt>
                <c:pt idx="6947">
                  <c:v>20</c:v>
                </c:pt>
                <c:pt idx="6948">
                  <c:v>1536</c:v>
                </c:pt>
                <c:pt idx="6949">
                  <c:v>139</c:v>
                </c:pt>
                <c:pt idx="6950">
                  <c:v>1536</c:v>
                </c:pt>
                <c:pt idx="6951">
                  <c:v>76</c:v>
                </c:pt>
                <c:pt idx="6952">
                  <c:v>7</c:v>
                </c:pt>
                <c:pt idx="6953">
                  <c:v>120</c:v>
                </c:pt>
                <c:pt idx="6954">
                  <c:v>84</c:v>
                </c:pt>
                <c:pt idx="6955">
                  <c:v>999</c:v>
                </c:pt>
                <c:pt idx="6956">
                  <c:v>36</c:v>
                </c:pt>
                <c:pt idx="6957">
                  <c:v>13</c:v>
                </c:pt>
                <c:pt idx="6958">
                  <c:v>90</c:v>
                </c:pt>
                <c:pt idx="6959">
                  <c:v>90</c:v>
                </c:pt>
                <c:pt idx="6960">
                  <c:v>14</c:v>
                </c:pt>
                <c:pt idx="6961">
                  <c:v>12</c:v>
                </c:pt>
                <c:pt idx="6962">
                  <c:v>46</c:v>
                </c:pt>
                <c:pt idx="6963">
                  <c:v>9</c:v>
                </c:pt>
                <c:pt idx="6964">
                  <c:v>111</c:v>
                </c:pt>
                <c:pt idx="6965">
                  <c:v>68</c:v>
                </c:pt>
                <c:pt idx="6966">
                  <c:v>121</c:v>
                </c:pt>
                <c:pt idx="6967">
                  <c:v>386</c:v>
                </c:pt>
                <c:pt idx="6968">
                  <c:v>58</c:v>
                </c:pt>
                <c:pt idx="6969">
                  <c:v>226</c:v>
                </c:pt>
                <c:pt idx="6970">
                  <c:v>59</c:v>
                </c:pt>
                <c:pt idx="6971">
                  <c:v>15</c:v>
                </c:pt>
                <c:pt idx="6972">
                  <c:v>131</c:v>
                </c:pt>
                <c:pt idx="6973">
                  <c:v>65</c:v>
                </c:pt>
                <c:pt idx="6974">
                  <c:v>22</c:v>
                </c:pt>
                <c:pt idx="6975">
                  <c:v>273</c:v>
                </c:pt>
                <c:pt idx="6976">
                  <c:v>14</c:v>
                </c:pt>
                <c:pt idx="6977">
                  <c:v>97</c:v>
                </c:pt>
                <c:pt idx="6978">
                  <c:v>103</c:v>
                </c:pt>
                <c:pt idx="6979">
                  <c:v>47</c:v>
                </c:pt>
                <c:pt idx="6980">
                  <c:v>557</c:v>
                </c:pt>
                <c:pt idx="6981">
                  <c:v>147</c:v>
                </c:pt>
                <c:pt idx="6982">
                  <c:v>17</c:v>
                </c:pt>
                <c:pt idx="6983">
                  <c:v>673</c:v>
                </c:pt>
                <c:pt idx="6984">
                  <c:v>972</c:v>
                </c:pt>
                <c:pt idx="6985">
                  <c:v>36</c:v>
                </c:pt>
                <c:pt idx="6986">
                  <c:v>52</c:v>
                </c:pt>
                <c:pt idx="6987">
                  <c:v>497</c:v>
                </c:pt>
                <c:pt idx="6988">
                  <c:v>7</c:v>
                </c:pt>
                <c:pt idx="6989">
                  <c:v>85</c:v>
                </c:pt>
                <c:pt idx="6990">
                  <c:v>218</c:v>
                </c:pt>
                <c:pt idx="6991">
                  <c:v>69</c:v>
                </c:pt>
                <c:pt idx="6992">
                  <c:v>29</c:v>
                </c:pt>
                <c:pt idx="6993">
                  <c:v>368</c:v>
                </c:pt>
                <c:pt idx="6994">
                  <c:v>46</c:v>
                </c:pt>
                <c:pt idx="6995">
                  <c:v>27</c:v>
                </c:pt>
                <c:pt idx="6996">
                  <c:v>231</c:v>
                </c:pt>
                <c:pt idx="6997">
                  <c:v>52</c:v>
                </c:pt>
                <c:pt idx="6998">
                  <c:v>68</c:v>
                </c:pt>
                <c:pt idx="6999">
                  <c:v>148</c:v>
                </c:pt>
                <c:pt idx="7000">
                  <c:v>102</c:v>
                </c:pt>
                <c:pt idx="7001">
                  <c:v>119</c:v>
                </c:pt>
                <c:pt idx="7002">
                  <c:v>343</c:v>
                </c:pt>
                <c:pt idx="7003">
                  <c:v>89</c:v>
                </c:pt>
                <c:pt idx="7004">
                  <c:v>44</c:v>
                </c:pt>
                <c:pt idx="7005">
                  <c:v>1774</c:v>
                </c:pt>
                <c:pt idx="7006">
                  <c:v>11</c:v>
                </c:pt>
                <c:pt idx="7007">
                  <c:v>223</c:v>
                </c:pt>
                <c:pt idx="7008">
                  <c:v>51</c:v>
                </c:pt>
                <c:pt idx="7009">
                  <c:v>268</c:v>
                </c:pt>
                <c:pt idx="7010">
                  <c:v>196</c:v>
                </c:pt>
                <c:pt idx="7011">
                  <c:v>87</c:v>
                </c:pt>
                <c:pt idx="7012">
                  <c:v>328</c:v>
                </c:pt>
                <c:pt idx="7013">
                  <c:v>145</c:v>
                </c:pt>
                <c:pt idx="7014">
                  <c:v>524</c:v>
                </c:pt>
                <c:pt idx="7015">
                  <c:v>200</c:v>
                </c:pt>
                <c:pt idx="7016">
                  <c:v>141</c:v>
                </c:pt>
                <c:pt idx="7017">
                  <c:v>110</c:v>
                </c:pt>
                <c:pt idx="7018">
                  <c:v>202</c:v>
                </c:pt>
                <c:pt idx="7019">
                  <c:v>159</c:v>
                </c:pt>
                <c:pt idx="7020">
                  <c:v>105</c:v>
                </c:pt>
                <c:pt idx="7021">
                  <c:v>235</c:v>
                </c:pt>
                <c:pt idx="7022">
                  <c:v>73</c:v>
                </c:pt>
                <c:pt idx="7023">
                  <c:v>65</c:v>
                </c:pt>
                <c:pt idx="7024">
                  <c:v>111</c:v>
                </c:pt>
                <c:pt idx="7025">
                  <c:v>43</c:v>
                </c:pt>
                <c:pt idx="7026">
                  <c:v>251</c:v>
                </c:pt>
                <c:pt idx="7027">
                  <c:v>98</c:v>
                </c:pt>
                <c:pt idx="7028">
                  <c:v>80</c:v>
                </c:pt>
                <c:pt idx="7029">
                  <c:v>137</c:v>
                </c:pt>
                <c:pt idx="7030">
                  <c:v>603</c:v>
                </c:pt>
                <c:pt idx="7031">
                  <c:v>44</c:v>
                </c:pt>
                <c:pt idx="7032">
                  <c:v>30</c:v>
                </c:pt>
                <c:pt idx="7033">
                  <c:v>202</c:v>
                </c:pt>
                <c:pt idx="7034">
                  <c:v>325</c:v>
                </c:pt>
                <c:pt idx="7035">
                  <c:v>108</c:v>
                </c:pt>
                <c:pt idx="7036">
                  <c:v>21</c:v>
                </c:pt>
                <c:pt idx="7037">
                  <c:v>197</c:v>
                </c:pt>
                <c:pt idx="7038">
                  <c:v>72</c:v>
                </c:pt>
                <c:pt idx="7039">
                  <c:v>53</c:v>
                </c:pt>
                <c:pt idx="7040">
                  <c:v>39</c:v>
                </c:pt>
                <c:pt idx="7041">
                  <c:v>276</c:v>
                </c:pt>
                <c:pt idx="7042">
                  <c:v>159</c:v>
                </c:pt>
                <c:pt idx="7043">
                  <c:v>81</c:v>
                </c:pt>
                <c:pt idx="7044">
                  <c:v>287</c:v>
                </c:pt>
                <c:pt idx="7045">
                  <c:v>50</c:v>
                </c:pt>
                <c:pt idx="7046">
                  <c:v>18</c:v>
                </c:pt>
                <c:pt idx="7047">
                  <c:v>103</c:v>
                </c:pt>
                <c:pt idx="7048">
                  <c:v>211</c:v>
                </c:pt>
                <c:pt idx="7049">
                  <c:v>634</c:v>
                </c:pt>
                <c:pt idx="7050">
                  <c:v>58</c:v>
                </c:pt>
                <c:pt idx="7051">
                  <c:v>158</c:v>
                </c:pt>
                <c:pt idx="7052">
                  <c:v>83</c:v>
                </c:pt>
                <c:pt idx="7053">
                  <c:v>208</c:v>
                </c:pt>
                <c:pt idx="7054">
                  <c:v>238</c:v>
                </c:pt>
                <c:pt idx="7055">
                  <c:v>196</c:v>
                </c:pt>
                <c:pt idx="7056">
                  <c:v>101</c:v>
                </c:pt>
                <c:pt idx="7057">
                  <c:v>228</c:v>
                </c:pt>
                <c:pt idx="7058">
                  <c:v>37</c:v>
                </c:pt>
                <c:pt idx="7059">
                  <c:v>17</c:v>
                </c:pt>
                <c:pt idx="7060">
                  <c:v>9</c:v>
                </c:pt>
                <c:pt idx="7061">
                  <c:v>20</c:v>
                </c:pt>
                <c:pt idx="7062">
                  <c:v>178</c:v>
                </c:pt>
                <c:pt idx="7063">
                  <c:v>113</c:v>
                </c:pt>
                <c:pt idx="7064">
                  <c:v>100</c:v>
                </c:pt>
                <c:pt idx="7065">
                  <c:v>94</c:v>
                </c:pt>
                <c:pt idx="7066">
                  <c:v>46</c:v>
                </c:pt>
                <c:pt idx="7067">
                  <c:v>20</c:v>
                </c:pt>
                <c:pt idx="7068">
                  <c:v>36</c:v>
                </c:pt>
                <c:pt idx="7069">
                  <c:v>110</c:v>
                </c:pt>
                <c:pt idx="7070">
                  <c:v>42</c:v>
                </c:pt>
                <c:pt idx="7071">
                  <c:v>424</c:v>
                </c:pt>
                <c:pt idx="7072">
                  <c:v>48</c:v>
                </c:pt>
                <c:pt idx="7073">
                  <c:v>17</c:v>
                </c:pt>
                <c:pt idx="7074">
                  <c:v>757</c:v>
                </c:pt>
                <c:pt idx="7075">
                  <c:v>11</c:v>
                </c:pt>
                <c:pt idx="7076">
                  <c:v>113</c:v>
                </c:pt>
                <c:pt idx="7077">
                  <c:v>474</c:v>
                </c:pt>
                <c:pt idx="7078">
                  <c:v>723</c:v>
                </c:pt>
                <c:pt idx="7079">
                  <c:v>244</c:v>
                </c:pt>
                <c:pt idx="7080">
                  <c:v>60</c:v>
                </c:pt>
                <c:pt idx="7081">
                  <c:v>58</c:v>
                </c:pt>
                <c:pt idx="7082">
                  <c:v>154</c:v>
                </c:pt>
                <c:pt idx="7083">
                  <c:v>178</c:v>
                </c:pt>
                <c:pt idx="7084">
                  <c:v>224</c:v>
                </c:pt>
                <c:pt idx="7085">
                  <c:v>119</c:v>
                </c:pt>
                <c:pt idx="7086">
                  <c:v>84</c:v>
                </c:pt>
                <c:pt idx="7087">
                  <c:v>86</c:v>
                </c:pt>
                <c:pt idx="7088">
                  <c:v>74</c:v>
                </c:pt>
                <c:pt idx="7089">
                  <c:v>95</c:v>
                </c:pt>
                <c:pt idx="7090">
                  <c:v>393</c:v>
                </c:pt>
                <c:pt idx="7091">
                  <c:v>63</c:v>
                </c:pt>
                <c:pt idx="7092">
                  <c:v>43</c:v>
                </c:pt>
                <c:pt idx="7093">
                  <c:v>83</c:v>
                </c:pt>
                <c:pt idx="7094">
                  <c:v>166</c:v>
                </c:pt>
                <c:pt idx="7095">
                  <c:v>149</c:v>
                </c:pt>
                <c:pt idx="7096">
                  <c:v>106</c:v>
                </c:pt>
                <c:pt idx="7097">
                  <c:v>70</c:v>
                </c:pt>
                <c:pt idx="7098">
                  <c:v>238</c:v>
                </c:pt>
                <c:pt idx="7099">
                  <c:v>95</c:v>
                </c:pt>
                <c:pt idx="7100">
                  <c:v>665</c:v>
                </c:pt>
                <c:pt idx="7101">
                  <c:v>54</c:v>
                </c:pt>
                <c:pt idx="7102">
                  <c:v>108</c:v>
                </c:pt>
                <c:pt idx="7103">
                  <c:v>79</c:v>
                </c:pt>
                <c:pt idx="7104">
                  <c:v>33</c:v>
                </c:pt>
                <c:pt idx="7105">
                  <c:v>95</c:v>
                </c:pt>
                <c:pt idx="7106">
                  <c:v>15</c:v>
                </c:pt>
                <c:pt idx="7107">
                  <c:v>516</c:v>
                </c:pt>
                <c:pt idx="7108">
                  <c:v>99</c:v>
                </c:pt>
                <c:pt idx="7109">
                  <c:v>54</c:v>
                </c:pt>
                <c:pt idx="7110">
                  <c:v>165</c:v>
                </c:pt>
                <c:pt idx="7111">
                  <c:v>345</c:v>
                </c:pt>
                <c:pt idx="7112">
                  <c:v>24</c:v>
                </c:pt>
                <c:pt idx="7113">
                  <c:v>517</c:v>
                </c:pt>
                <c:pt idx="7114">
                  <c:v>240</c:v>
                </c:pt>
                <c:pt idx="7115">
                  <c:v>13</c:v>
                </c:pt>
                <c:pt idx="7116">
                  <c:v>48</c:v>
                </c:pt>
                <c:pt idx="7117">
                  <c:v>225</c:v>
                </c:pt>
                <c:pt idx="7118">
                  <c:v>119</c:v>
                </c:pt>
                <c:pt idx="7119">
                  <c:v>7</c:v>
                </c:pt>
                <c:pt idx="7120">
                  <c:v>215</c:v>
                </c:pt>
                <c:pt idx="7121">
                  <c:v>93</c:v>
                </c:pt>
                <c:pt idx="7122">
                  <c:v>10</c:v>
                </c:pt>
                <c:pt idx="7123">
                  <c:v>249</c:v>
                </c:pt>
                <c:pt idx="7124">
                  <c:v>102</c:v>
                </c:pt>
                <c:pt idx="7125">
                  <c:v>194</c:v>
                </c:pt>
                <c:pt idx="7126">
                  <c:v>396</c:v>
                </c:pt>
                <c:pt idx="7127">
                  <c:v>363</c:v>
                </c:pt>
                <c:pt idx="7128">
                  <c:v>63</c:v>
                </c:pt>
                <c:pt idx="7129">
                  <c:v>11</c:v>
                </c:pt>
                <c:pt idx="7130">
                  <c:v>47</c:v>
                </c:pt>
                <c:pt idx="7131">
                  <c:v>141</c:v>
                </c:pt>
                <c:pt idx="7132">
                  <c:v>49</c:v>
                </c:pt>
                <c:pt idx="7133">
                  <c:v>28</c:v>
                </c:pt>
                <c:pt idx="7134">
                  <c:v>9</c:v>
                </c:pt>
                <c:pt idx="7135">
                  <c:v>446</c:v>
                </c:pt>
                <c:pt idx="7136">
                  <c:v>21</c:v>
                </c:pt>
                <c:pt idx="7137">
                  <c:v>26</c:v>
                </c:pt>
                <c:pt idx="7138">
                  <c:v>251</c:v>
                </c:pt>
                <c:pt idx="7139">
                  <c:v>154</c:v>
                </c:pt>
                <c:pt idx="7140">
                  <c:v>54</c:v>
                </c:pt>
                <c:pt idx="7141">
                  <c:v>189</c:v>
                </c:pt>
                <c:pt idx="7142">
                  <c:v>151</c:v>
                </c:pt>
                <c:pt idx="7143">
                  <c:v>113</c:v>
                </c:pt>
                <c:pt idx="7144">
                  <c:v>261</c:v>
                </c:pt>
                <c:pt idx="7145">
                  <c:v>314</c:v>
                </c:pt>
                <c:pt idx="7146">
                  <c:v>65</c:v>
                </c:pt>
                <c:pt idx="7147">
                  <c:v>258</c:v>
                </c:pt>
                <c:pt idx="7148">
                  <c:v>264</c:v>
                </c:pt>
                <c:pt idx="7149">
                  <c:v>20</c:v>
                </c:pt>
                <c:pt idx="7150">
                  <c:v>301</c:v>
                </c:pt>
                <c:pt idx="7151">
                  <c:v>20</c:v>
                </c:pt>
                <c:pt idx="7152">
                  <c:v>37</c:v>
                </c:pt>
                <c:pt idx="7153">
                  <c:v>220</c:v>
                </c:pt>
                <c:pt idx="7154">
                  <c:v>44</c:v>
                </c:pt>
                <c:pt idx="7155">
                  <c:v>40</c:v>
                </c:pt>
                <c:pt idx="7156">
                  <c:v>238</c:v>
                </c:pt>
                <c:pt idx="7157">
                  <c:v>113</c:v>
                </c:pt>
                <c:pt idx="7158">
                  <c:v>58</c:v>
                </c:pt>
                <c:pt idx="7159">
                  <c:v>488</c:v>
                </c:pt>
                <c:pt idx="7160">
                  <c:v>98</c:v>
                </c:pt>
                <c:pt idx="7161">
                  <c:v>285</c:v>
                </c:pt>
                <c:pt idx="7162">
                  <c:v>195</c:v>
                </c:pt>
                <c:pt idx="7163">
                  <c:v>17</c:v>
                </c:pt>
                <c:pt idx="7164">
                  <c:v>11</c:v>
                </c:pt>
                <c:pt idx="7165">
                  <c:v>138</c:v>
                </c:pt>
                <c:pt idx="7166">
                  <c:v>620</c:v>
                </c:pt>
                <c:pt idx="7167">
                  <c:v>276</c:v>
                </c:pt>
                <c:pt idx="7168">
                  <c:v>31</c:v>
                </c:pt>
                <c:pt idx="7169">
                  <c:v>66</c:v>
                </c:pt>
                <c:pt idx="7170">
                  <c:v>472</c:v>
                </c:pt>
                <c:pt idx="7171">
                  <c:v>17</c:v>
                </c:pt>
                <c:pt idx="7172">
                  <c:v>1028</c:v>
                </c:pt>
                <c:pt idx="7173">
                  <c:v>188</c:v>
                </c:pt>
                <c:pt idx="7174">
                  <c:v>99</c:v>
                </c:pt>
                <c:pt idx="7175">
                  <c:v>9</c:v>
                </c:pt>
                <c:pt idx="7176">
                  <c:v>63</c:v>
                </c:pt>
                <c:pt idx="7177">
                  <c:v>134</c:v>
                </c:pt>
                <c:pt idx="7178">
                  <c:v>5</c:v>
                </c:pt>
                <c:pt idx="7179">
                  <c:v>104</c:v>
                </c:pt>
                <c:pt idx="7180">
                  <c:v>32</c:v>
                </c:pt>
                <c:pt idx="7181">
                  <c:v>185</c:v>
                </c:pt>
                <c:pt idx="7182">
                  <c:v>29</c:v>
                </c:pt>
                <c:pt idx="7183">
                  <c:v>139</c:v>
                </c:pt>
                <c:pt idx="7184">
                  <c:v>6</c:v>
                </c:pt>
                <c:pt idx="7185">
                  <c:v>90</c:v>
                </c:pt>
                <c:pt idx="7186">
                  <c:v>9</c:v>
                </c:pt>
                <c:pt idx="7187">
                  <c:v>666</c:v>
                </c:pt>
                <c:pt idx="7188">
                  <c:v>21</c:v>
                </c:pt>
                <c:pt idx="7189">
                  <c:v>118</c:v>
                </c:pt>
                <c:pt idx="7190">
                  <c:v>40</c:v>
                </c:pt>
                <c:pt idx="7191">
                  <c:v>101</c:v>
                </c:pt>
                <c:pt idx="7192">
                  <c:v>32</c:v>
                </c:pt>
                <c:pt idx="7193">
                  <c:v>148</c:v>
                </c:pt>
                <c:pt idx="7194">
                  <c:v>180</c:v>
                </c:pt>
                <c:pt idx="7195">
                  <c:v>39</c:v>
                </c:pt>
                <c:pt idx="7196">
                  <c:v>97</c:v>
                </c:pt>
                <c:pt idx="7197">
                  <c:v>233</c:v>
                </c:pt>
                <c:pt idx="7198">
                  <c:v>38</c:v>
                </c:pt>
                <c:pt idx="7199">
                  <c:v>45</c:v>
                </c:pt>
                <c:pt idx="7200">
                  <c:v>158</c:v>
                </c:pt>
                <c:pt idx="7201">
                  <c:v>189</c:v>
                </c:pt>
                <c:pt idx="7202">
                  <c:v>466</c:v>
                </c:pt>
                <c:pt idx="7203">
                  <c:v>76</c:v>
                </c:pt>
                <c:pt idx="7204">
                  <c:v>6</c:v>
                </c:pt>
                <c:pt idx="7205">
                  <c:v>80</c:v>
                </c:pt>
                <c:pt idx="7206">
                  <c:v>54</c:v>
                </c:pt>
                <c:pt idx="7207">
                  <c:v>30</c:v>
                </c:pt>
                <c:pt idx="7208">
                  <c:v>47</c:v>
                </c:pt>
                <c:pt idx="7209">
                  <c:v>201</c:v>
                </c:pt>
                <c:pt idx="7210">
                  <c:v>121</c:v>
                </c:pt>
                <c:pt idx="7211">
                  <c:v>181</c:v>
                </c:pt>
                <c:pt idx="7212">
                  <c:v>224</c:v>
                </c:pt>
                <c:pt idx="7213">
                  <c:v>426</c:v>
                </c:pt>
                <c:pt idx="7214">
                  <c:v>33</c:v>
                </c:pt>
                <c:pt idx="7215">
                  <c:v>625</c:v>
                </c:pt>
                <c:pt idx="7216">
                  <c:v>69</c:v>
                </c:pt>
                <c:pt idx="7217">
                  <c:v>27</c:v>
                </c:pt>
                <c:pt idx="7218">
                  <c:v>152</c:v>
                </c:pt>
                <c:pt idx="7219">
                  <c:v>23</c:v>
                </c:pt>
                <c:pt idx="7220">
                  <c:v>79</c:v>
                </c:pt>
                <c:pt idx="7221">
                  <c:v>25</c:v>
                </c:pt>
                <c:pt idx="7222">
                  <c:v>183</c:v>
                </c:pt>
                <c:pt idx="7223">
                  <c:v>62</c:v>
                </c:pt>
                <c:pt idx="7224">
                  <c:v>50</c:v>
                </c:pt>
                <c:pt idx="7225">
                  <c:v>457</c:v>
                </c:pt>
                <c:pt idx="7226">
                  <c:v>114</c:v>
                </c:pt>
                <c:pt idx="7227">
                  <c:v>68</c:v>
                </c:pt>
                <c:pt idx="7228">
                  <c:v>328</c:v>
                </c:pt>
                <c:pt idx="7229">
                  <c:v>114</c:v>
                </c:pt>
                <c:pt idx="7230">
                  <c:v>174</c:v>
                </c:pt>
                <c:pt idx="7231">
                  <c:v>205</c:v>
                </c:pt>
                <c:pt idx="7232">
                  <c:v>105</c:v>
                </c:pt>
                <c:pt idx="7233">
                  <c:v>255</c:v>
                </c:pt>
                <c:pt idx="7234">
                  <c:v>157</c:v>
                </c:pt>
                <c:pt idx="7235">
                  <c:v>119</c:v>
                </c:pt>
                <c:pt idx="7236">
                  <c:v>207</c:v>
                </c:pt>
                <c:pt idx="7237">
                  <c:v>125</c:v>
                </c:pt>
                <c:pt idx="7238">
                  <c:v>80</c:v>
                </c:pt>
                <c:pt idx="7239">
                  <c:v>115</c:v>
                </c:pt>
                <c:pt idx="7240">
                  <c:v>85</c:v>
                </c:pt>
                <c:pt idx="7241">
                  <c:v>70</c:v>
                </c:pt>
                <c:pt idx="7242">
                  <c:v>275</c:v>
                </c:pt>
                <c:pt idx="7243">
                  <c:v>21</c:v>
                </c:pt>
                <c:pt idx="7244">
                  <c:v>16</c:v>
                </c:pt>
                <c:pt idx="7245">
                  <c:v>104</c:v>
                </c:pt>
                <c:pt idx="7246">
                  <c:v>48</c:v>
                </c:pt>
                <c:pt idx="7247">
                  <c:v>102</c:v>
                </c:pt>
                <c:pt idx="7248">
                  <c:v>73</c:v>
                </c:pt>
                <c:pt idx="7249">
                  <c:v>26</c:v>
                </c:pt>
                <c:pt idx="7250">
                  <c:v>147</c:v>
                </c:pt>
                <c:pt idx="7251">
                  <c:v>125</c:v>
                </c:pt>
                <c:pt idx="7252">
                  <c:v>13</c:v>
                </c:pt>
                <c:pt idx="7253">
                  <c:v>77</c:v>
                </c:pt>
                <c:pt idx="7254">
                  <c:v>18</c:v>
                </c:pt>
                <c:pt idx="7255">
                  <c:v>197</c:v>
                </c:pt>
                <c:pt idx="7256">
                  <c:v>45</c:v>
                </c:pt>
                <c:pt idx="7257">
                  <c:v>492</c:v>
                </c:pt>
                <c:pt idx="7258">
                  <c:v>461</c:v>
                </c:pt>
                <c:pt idx="7259">
                  <c:v>97</c:v>
                </c:pt>
                <c:pt idx="7260">
                  <c:v>80</c:v>
                </c:pt>
                <c:pt idx="7261">
                  <c:v>124</c:v>
                </c:pt>
                <c:pt idx="7262">
                  <c:v>325</c:v>
                </c:pt>
                <c:pt idx="7263">
                  <c:v>5</c:v>
                </c:pt>
                <c:pt idx="7264">
                  <c:v>108</c:v>
                </c:pt>
                <c:pt idx="7265">
                  <c:v>153</c:v>
                </c:pt>
                <c:pt idx="7266">
                  <c:v>407</c:v>
                </c:pt>
                <c:pt idx="7267">
                  <c:v>31</c:v>
                </c:pt>
                <c:pt idx="7268">
                  <c:v>250</c:v>
                </c:pt>
                <c:pt idx="7269">
                  <c:v>253</c:v>
                </c:pt>
                <c:pt idx="7270">
                  <c:v>228</c:v>
                </c:pt>
                <c:pt idx="7271">
                  <c:v>185</c:v>
                </c:pt>
                <c:pt idx="7272">
                  <c:v>22</c:v>
                </c:pt>
                <c:pt idx="7273">
                  <c:v>29</c:v>
                </c:pt>
                <c:pt idx="7274">
                  <c:v>106</c:v>
                </c:pt>
                <c:pt idx="7275">
                  <c:v>90</c:v>
                </c:pt>
                <c:pt idx="7276">
                  <c:v>168</c:v>
                </c:pt>
                <c:pt idx="7277">
                  <c:v>481</c:v>
                </c:pt>
                <c:pt idx="7278">
                  <c:v>136</c:v>
                </c:pt>
                <c:pt idx="7279">
                  <c:v>156</c:v>
                </c:pt>
                <c:pt idx="7280">
                  <c:v>16</c:v>
                </c:pt>
                <c:pt idx="7281">
                  <c:v>293</c:v>
                </c:pt>
                <c:pt idx="7282">
                  <c:v>103</c:v>
                </c:pt>
                <c:pt idx="7283">
                  <c:v>50</c:v>
                </c:pt>
                <c:pt idx="7284">
                  <c:v>501</c:v>
                </c:pt>
                <c:pt idx="7285">
                  <c:v>182</c:v>
                </c:pt>
                <c:pt idx="7286">
                  <c:v>181</c:v>
                </c:pt>
                <c:pt idx="7287">
                  <c:v>388</c:v>
                </c:pt>
                <c:pt idx="7288">
                  <c:v>191</c:v>
                </c:pt>
                <c:pt idx="7289">
                  <c:v>276</c:v>
                </c:pt>
                <c:pt idx="7290">
                  <c:v>244</c:v>
                </c:pt>
                <c:pt idx="7291">
                  <c:v>108</c:v>
                </c:pt>
                <c:pt idx="7292">
                  <c:v>833</c:v>
                </c:pt>
                <c:pt idx="7293">
                  <c:v>94</c:v>
                </c:pt>
                <c:pt idx="7294">
                  <c:v>28</c:v>
                </c:pt>
                <c:pt idx="7295">
                  <c:v>59</c:v>
                </c:pt>
                <c:pt idx="7296">
                  <c:v>10</c:v>
                </c:pt>
                <c:pt idx="7297">
                  <c:v>19</c:v>
                </c:pt>
                <c:pt idx="7298">
                  <c:v>250</c:v>
                </c:pt>
                <c:pt idx="7299">
                  <c:v>23</c:v>
                </c:pt>
                <c:pt idx="7300">
                  <c:v>43</c:v>
                </c:pt>
                <c:pt idx="7301">
                  <c:v>44</c:v>
                </c:pt>
                <c:pt idx="7302">
                  <c:v>36</c:v>
                </c:pt>
                <c:pt idx="7303">
                  <c:v>4</c:v>
                </c:pt>
                <c:pt idx="7304">
                  <c:v>34</c:v>
                </c:pt>
                <c:pt idx="7305">
                  <c:v>6</c:v>
                </c:pt>
                <c:pt idx="7306">
                  <c:v>40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799-43F6-946C-773F12734F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6731152"/>
        <c:axId val="96720592"/>
      </c:scatterChart>
      <c:valAx>
        <c:axId val="967311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720592"/>
        <c:crosses val="autoZero"/>
        <c:crossBetween val="midCat"/>
      </c:valAx>
      <c:valAx>
        <c:axId val="96720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7311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6">
        <a:lumMod val="50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 err="1">
                <a:latin typeface="Aptos Narrow" panose="020B0004020202020204" pitchFamily="34" charset="0"/>
              </a:rPr>
              <a:t>cancellations_time_in_seconds</a:t>
            </a:r>
            <a:endParaRPr lang="en-US" sz="1200" dirty="0">
              <a:latin typeface="Aptos Narrow" panose="020B00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CT_no_outliers!$A$1</c:f>
              <c:strCache>
                <c:ptCount val="1"/>
                <c:pt idx="0">
                  <c:v>cancellations_time_in_seconds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circle"/>
            <c:size val="6"/>
            <c:spPr>
              <a:solidFill>
                <a:schemeClr val="accent1"/>
              </a:solidFill>
              <a:ln w="22225">
                <a:solidFill>
                  <a:schemeClr val="lt1"/>
                </a:solidFill>
                <a:round/>
              </a:ln>
              <a:effectLst/>
            </c:spPr>
          </c:marker>
          <c:yVal>
            <c:numRef>
              <c:f>CT_no_outliers!$A$2:$A$6990</c:f>
              <c:numCache>
                <c:formatCode>General</c:formatCode>
                <c:ptCount val="6989"/>
                <c:pt idx="0">
                  <c:v>198</c:v>
                </c:pt>
                <c:pt idx="1">
                  <c:v>128</c:v>
                </c:pt>
                <c:pt idx="2">
                  <c:v>46</c:v>
                </c:pt>
                <c:pt idx="3">
                  <c:v>62</c:v>
                </c:pt>
                <c:pt idx="4">
                  <c:v>78</c:v>
                </c:pt>
                <c:pt idx="5">
                  <c:v>167</c:v>
                </c:pt>
                <c:pt idx="6">
                  <c:v>45</c:v>
                </c:pt>
                <c:pt idx="7">
                  <c:v>79</c:v>
                </c:pt>
                <c:pt idx="8">
                  <c:v>188</c:v>
                </c:pt>
                <c:pt idx="9">
                  <c:v>316</c:v>
                </c:pt>
                <c:pt idx="10">
                  <c:v>183</c:v>
                </c:pt>
                <c:pt idx="11">
                  <c:v>120</c:v>
                </c:pt>
                <c:pt idx="12">
                  <c:v>475</c:v>
                </c:pt>
                <c:pt idx="13">
                  <c:v>41</c:v>
                </c:pt>
                <c:pt idx="14">
                  <c:v>101</c:v>
                </c:pt>
                <c:pt idx="15">
                  <c:v>93</c:v>
                </c:pt>
                <c:pt idx="16">
                  <c:v>117</c:v>
                </c:pt>
                <c:pt idx="17">
                  <c:v>70</c:v>
                </c:pt>
                <c:pt idx="18">
                  <c:v>121</c:v>
                </c:pt>
                <c:pt idx="19">
                  <c:v>156</c:v>
                </c:pt>
                <c:pt idx="20">
                  <c:v>527</c:v>
                </c:pt>
                <c:pt idx="21">
                  <c:v>65</c:v>
                </c:pt>
                <c:pt idx="22">
                  <c:v>148</c:v>
                </c:pt>
                <c:pt idx="23">
                  <c:v>7</c:v>
                </c:pt>
                <c:pt idx="24">
                  <c:v>104</c:v>
                </c:pt>
                <c:pt idx="25">
                  <c:v>27</c:v>
                </c:pt>
                <c:pt idx="26">
                  <c:v>15</c:v>
                </c:pt>
                <c:pt idx="27">
                  <c:v>121</c:v>
                </c:pt>
                <c:pt idx="28">
                  <c:v>123</c:v>
                </c:pt>
                <c:pt idx="29">
                  <c:v>171</c:v>
                </c:pt>
                <c:pt idx="30">
                  <c:v>54</c:v>
                </c:pt>
                <c:pt idx="31">
                  <c:v>91</c:v>
                </c:pt>
                <c:pt idx="32">
                  <c:v>22</c:v>
                </c:pt>
                <c:pt idx="33">
                  <c:v>145</c:v>
                </c:pt>
                <c:pt idx="34">
                  <c:v>106</c:v>
                </c:pt>
                <c:pt idx="35">
                  <c:v>331</c:v>
                </c:pt>
                <c:pt idx="36">
                  <c:v>30</c:v>
                </c:pt>
                <c:pt idx="37">
                  <c:v>418</c:v>
                </c:pt>
                <c:pt idx="38">
                  <c:v>107</c:v>
                </c:pt>
                <c:pt idx="39">
                  <c:v>43</c:v>
                </c:pt>
                <c:pt idx="40">
                  <c:v>77</c:v>
                </c:pt>
                <c:pt idx="41">
                  <c:v>46</c:v>
                </c:pt>
                <c:pt idx="42">
                  <c:v>249</c:v>
                </c:pt>
                <c:pt idx="43">
                  <c:v>120</c:v>
                </c:pt>
                <c:pt idx="44">
                  <c:v>31</c:v>
                </c:pt>
                <c:pt idx="45">
                  <c:v>44</c:v>
                </c:pt>
                <c:pt idx="46">
                  <c:v>59</c:v>
                </c:pt>
                <c:pt idx="47">
                  <c:v>15</c:v>
                </c:pt>
                <c:pt idx="48">
                  <c:v>318</c:v>
                </c:pt>
                <c:pt idx="49">
                  <c:v>13</c:v>
                </c:pt>
                <c:pt idx="50">
                  <c:v>79</c:v>
                </c:pt>
                <c:pt idx="51">
                  <c:v>7</c:v>
                </c:pt>
                <c:pt idx="52">
                  <c:v>59</c:v>
                </c:pt>
                <c:pt idx="53">
                  <c:v>327</c:v>
                </c:pt>
                <c:pt idx="54">
                  <c:v>117</c:v>
                </c:pt>
                <c:pt idx="55">
                  <c:v>459</c:v>
                </c:pt>
                <c:pt idx="56">
                  <c:v>60</c:v>
                </c:pt>
                <c:pt idx="57">
                  <c:v>38</c:v>
                </c:pt>
                <c:pt idx="58">
                  <c:v>27</c:v>
                </c:pt>
                <c:pt idx="59">
                  <c:v>63</c:v>
                </c:pt>
                <c:pt idx="60">
                  <c:v>55</c:v>
                </c:pt>
                <c:pt idx="61">
                  <c:v>206</c:v>
                </c:pt>
                <c:pt idx="62">
                  <c:v>20</c:v>
                </c:pt>
                <c:pt idx="63">
                  <c:v>28</c:v>
                </c:pt>
                <c:pt idx="64">
                  <c:v>114</c:v>
                </c:pt>
                <c:pt idx="65">
                  <c:v>148</c:v>
                </c:pt>
                <c:pt idx="66">
                  <c:v>84</c:v>
                </c:pt>
                <c:pt idx="67">
                  <c:v>106</c:v>
                </c:pt>
                <c:pt idx="68">
                  <c:v>191</c:v>
                </c:pt>
                <c:pt idx="69">
                  <c:v>39</c:v>
                </c:pt>
                <c:pt idx="70">
                  <c:v>67</c:v>
                </c:pt>
                <c:pt idx="71">
                  <c:v>71</c:v>
                </c:pt>
                <c:pt idx="72">
                  <c:v>21</c:v>
                </c:pt>
                <c:pt idx="73">
                  <c:v>9</c:v>
                </c:pt>
                <c:pt idx="74">
                  <c:v>8</c:v>
                </c:pt>
                <c:pt idx="75">
                  <c:v>179</c:v>
                </c:pt>
                <c:pt idx="76">
                  <c:v>10</c:v>
                </c:pt>
                <c:pt idx="77">
                  <c:v>232</c:v>
                </c:pt>
                <c:pt idx="78">
                  <c:v>46</c:v>
                </c:pt>
                <c:pt idx="79">
                  <c:v>27</c:v>
                </c:pt>
                <c:pt idx="80">
                  <c:v>19</c:v>
                </c:pt>
                <c:pt idx="81">
                  <c:v>189</c:v>
                </c:pt>
                <c:pt idx="82">
                  <c:v>48</c:v>
                </c:pt>
                <c:pt idx="83">
                  <c:v>149</c:v>
                </c:pt>
                <c:pt idx="84">
                  <c:v>253</c:v>
                </c:pt>
                <c:pt idx="85">
                  <c:v>44</c:v>
                </c:pt>
                <c:pt idx="86">
                  <c:v>83</c:v>
                </c:pt>
                <c:pt idx="87">
                  <c:v>143</c:v>
                </c:pt>
                <c:pt idx="88">
                  <c:v>92</c:v>
                </c:pt>
                <c:pt idx="89">
                  <c:v>83</c:v>
                </c:pt>
                <c:pt idx="90">
                  <c:v>158</c:v>
                </c:pt>
                <c:pt idx="91">
                  <c:v>91</c:v>
                </c:pt>
                <c:pt idx="92">
                  <c:v>141</c:v>
                </c:pt>
                <c:pt idx="93">
                  <c:v>85</c:v>
                </c:pt>
                <c:pt idx="94">
                  <c:v>78</c:v>
                </c:pt>
                <c:pt idx="95">
                  <c:v>46</c:v>
                </c:pt>
                <c:pt idx="96">
                  <c:v>185</c:v>
                </c:pt>
                <c:pt idx="97">
                  <c:v>41</c:v>
                </c:pt>
                <c:pt idx="98">
                  <c:v>117</c:v>
                </c:pt>
                <c:pt idx="99">
                  <c:v>135</c:v>
                </c:pt>
                <c:pt idx="100">
                  <c:v>229</c:v>
                </c:pt>
                <c:pt idx="101">
                  <c:v>96</c:v>
                </c:pt>
                <c:pt idx="102">
                  <c:v>70</c:v>
                </c:pt>
                <c:pt idx="103">
                  <c:v>185</c:v>
                </c:pt>
                <c:pt idx="104">
                  <c:v>223</c:v>
                </c:pt>
                <c:pt idx="105">
                  <c:v>82</c:v>
                </c:pt>
                <c:pt idx="106">
                  <c:v>226</c:v>
                </c:pt>
                <c:pt idx="107">
                  <c:v>212</c:v>
                </c:pt>
                <c:pt idx="108">
                  <c:v>157</c:v>
                </c:pt>
                <c:pt idx="109">
                  <c:v>38</c:v>
                </c:pt>
                <c:pt idx="110">
                  <c:v>51</c:v>
                </c:pt>
                <c:pt idx="111">
                  <c:v>186</c:v>
                </c:pt>
                <c:pt idx="112">
                  <c:v>84</c:v>
                </c:pt>
                <c:pt idx="113">
                  <c:v>223</c:v>
                </c:pt>
                <c:pt idx="114">
                  <c:v>30</c:v>
                </c:pt>
                <c:pt idx="115">
                  <c:v>23</c:v>
                </c:pt>
                <c:pt idx="116">
                  <c:v>10</c:v>
                </c:pt>
                <c:pt idx="117">
                  <c:v>10</c:v>
                </c:pt>
                <c:pt idx="118">
                  <c:v>183</c:v>
                </c:pt>
                <c:pt idx="119">
                  <c:v>205</c:v>
                </c:pt>
                <c:pt idx="120">
                  <c:v>134</c:v>
                </c:pt>
                <c:pt idx="121">
                  <c:v>88</c:v>
                </c:pt>
                <c:pt idx="122">
                  <c:v>56</c:v>
                </c:pt>
                <c:pt idx="123">
                  <c:v>108</c:v>
                </c:pt>
                <c:pt idx="124">
                  <c:v>229</c:v>
                </c:pt>
                <c:pt idx="125">
                  <c:v>70</c:v>
                </c:pt>
                <c:pt idx="126">
                  <c:v>55</c:v>
                </c:pt>
                <c:pt idx="127">
                  <c:v>91</c:v>
                </c:pt>
                <c:pt idx="128">
                  <c:v>117</c:v>
                </c:pt>
                <c:pt idx="129">
                  <c:v>129</c:v>
                </c:pt>
                <c:pt idx="130">
                  <c:v>212</c:v>
                </c:pt>
                <c:pt idx="131">
                  <c:v>13</c:v>
                </c:pt>
                <c:pt idx="132">
                  <c:v>536</c:v>
                </c:pt>
                <c:pt idx="133">
                  <c:v>113</c:v>
                </c:pt>
                <c:pt idx="134">
                  <c:v>141</c:v>
                </c:pt>
                <c:pt idx="135">
                  <c:v>191</c:v>
                </c:pt>
                <c:pt idx="136">
                  <c:v>80</c:v>
                </c:pt>
                <c:pt idx="137">
                  <c:v>91</c:v>
                </c:pt>
                <c:pt idx="138">
                  <c:v>36</c:v>
                </c:pt>
                <c:pt idx="139">
                  <c:v>63</c:v>
                </c:pt>
                <c:pt idx="140">
                  <c:v>68</c:v>
                </c:pt>
                <c:pt idx="141">
                  <c:v>199</c:v>
                </c:pt>
                <c:pt idx="142">
                  <c:v>254</c:v>
                </c:pt>
                <c:pt idx="143">
                  <c:v>95</c:v>
                </c:pt>
                <c:pt idx="144">
                  <c:v>219</c:v>
                </c:pt>
                <c:pt idx="145">
                  <c:v>12</c:v>
                </c:pt>
                <c:pt idx="146">
                  <c:v>7</c:v>
                </c:pt>
                <c:pt idx="147">
                  <c:v>106</c:v>
                </c:pt>
                <c:pt idx="148">
                  <c:v>124</c:v>
                </c:pt>
                <c:pt idx="149">
                  <c:v>48</c:v>
                </c:pt>
                <c:pt idx="150">
                  <c:v>226</c:v>
                </c:pt>
                <c:pt idx="151">
                  <c:v>70</c:v>
                </c:pt>
                <c:pt idx="152">
                  <c:v>233</c:v>
                </c:pt>
                <c:pt idx="153">
                  <c:v>7</c:v>
                </c:pt>
                <c:pt idx="154">
                  <c:v>7</c:v>
                </c:pt>
                <c:pt idx="155">
                  <c:v>67</c:v>
                </c:pt>
                <c:pt idx="156">
                  <c:v>87</c:v>
                </c:pt>
                <c:pt idx="157">
                  <c:v>12</c:v>
                </c:pt>
                <c:pt idx="158">
                  <c:v>196</c:v>
                </c:pt>
                <c:pt idx="159">
                  <c:v>33</c:v>
                </c:pt>
                <c:pt idx="160">
                  <c:v>94</c:v>
                </c:pt>
                <c:pt idx="161">
                  <c:v>71</c:v>
                </c:pt>
                <c:pt idx="162">
                  <c:v>8</c:v>
                </c:pt>
                <c:pt idx="163">
                  <c:v>235</c:v>
                </c:pt>
                <c:pt idx="164">
                  <c:v>15</c:v>
                </c:pt>
                <c:pt idx="165">
                  <c:v>104</c:v>
                </c:pt>
                <c:pt idx="166">
                  <c:v>104</c:v>
                </c:pt>
                <c:pt idx="167">
                  <c:v>7</c:v>
                </c:pt>
                <c:pt idx="168">
                  <c:v>36</c:v>
                </c:pt>
                <c:pt idx="169">
                  <c:v>22</c:v>
                </c:pt>
                <c:pt idx="170">
                  <c:v>131</c:v>
                </c:pt>
                <c:pt idx="171">
                  <c:v>52</c:v>
                </c:pt>
                <c:pt idx="172">
                  <c:v>8</c:v>
                </c:pt>
                <c:pt idx="173">
                  <c:v>91</c:v>
                </c:pt>
                <c:pt idx="174">
                  <c:v>101</c:v>
                </c:pt>
                <c:pt idx="175">
                  <c:v>79</c:v>
                </c:pt>
                <c:pt idx="176">
                  <c:v>102</c:v>
                </c:pt>
                <c:pt idx="177">
                  <c:v>154</c:v>
                </c:pt>
                <c:pt idx="178">
                  <c:v>139</c:v>
                </c:pt>
                <c:pt idx="179">
                  <c:v>107</c:v>
                </c:pt>
                <c:pt idx="180">
                  <c:v>151</c:v>
                </c:pt>
                <c:pt idx="181">
                  <c:v>138</c:v>
                </c:pt>
                <c:pt idx="182">
                  <c:v>131</c:v>
                </c:pt>
                <c:pt idx="183">
                  <c:v>368</c:v>
                </c:pt>
                <c:pt idx="184">
                  <c:v>61</c:v>
                </c:pt>
                <c:pt idx="185">
                  <c:v>180</c:v>
                </c:pt>
                <c:pt idx="186">
                  <c:v>195</c:v>
                </c:pt>
                <c:pt idx="187">
                  <c:v>32</c:v>
                </c:pt>
                <c:pt idx="188">
                  <c:v>376</c:v>
                </c:pt>
                <c:pt idx="189">
                  <c:v>137</c:v>
                </c:pt>
                <c:pt idx="190">
                  <c:v>445</c:v>
                </c:pt>
                <c:pt idx="191">
                  <c:v>47</c:v>
                </c:pt>
                <c:pt idx="192">
                  <c:v>15</c:v>
                </c:pt>
                <c:pt idx="193">
                  <c:v>10</c:v>
                </c:pt>
                <c:pt idx="194">
                  <c:v>65</c:v>
                </c:pt>
                <c:pt idx="195">
                  <c:v>73</c:v>
                </c:pt>
                <c:pt idx="196">
                  <c:v>110</c:v>
                </c:pt>
                <c:pt idx="197">
                  <c:v>58</c:v>
                </c:pt>
                <c:pt idx="198">
                  <c:v>276</c:v>
                </c:pt>
                <c:pt idx="199">
                  <c:v>25</c:v>
                </c:pt>
                <c:pt idx="200">
                  <c:v>65</c:v>
                </c:pt>
                <c:pt idx="201">
                  <c:v>104</c:v>
                </c:pt>
                <c:pt idx="202">
                  <c:v>113</c:v>
                </c:pt>
                <c:pt idx="203">
                  <c:v>47</c:v>
                </c:pt>
                <c:pt idx="204">
                  <c:v>130</c:v>
                </c:pt>
                <c:pt idx="205">
                  <c:v>106</c:v>
                </c:pt>
                <c:pt idx="206">
                  <c:v>312</c:v>
                </c:pt>
                <c:pt idx="207">
                  <c:v>41</c:v>
                </c:pt>
                <c:pt idx="208">
                  <c:v>356</c:v>
                </c:pt>
                <c:pt idx="209">
                  <c:v>28</c:v>
                </c:pt>
                <c:pt idx="210">
                  <c:v>80</c:v>
                </c:pt>
                <c:pt idx="211">
                  <c:v>121</c:v>
                </c:pt>
                <c:pt idx="212">
                  <c:v>38</c:v>
                </c:pt>
                <c:pt idx="213">
                  <c:v>64</c:v>
                </c:pt>
                <c:pt idx="214">
                  <c:v>37</c:v>
                </c:pt>
                <c:pt idx="215">
                  <c:v>176</c:v>
                </c:pt>
                <c:pt idx="216">
                  <c:v>224</c:v>
                </c:pt>
                <c:pt idx="217">
                  <c:v>80</c:v>
                </c:pt>
                <c:pt idx="218">
                  <c:v>184</c:v>
                </c:pt>
                <c:pt idx="219">
                  <c:v>138</c:v>
                </c:pt>
                <c:pt idx="220">
                  <c:v>59</c:v>
                </c:pt>
                <c:pt idx="221">
                  <c:v>227</c:v>
                </c:pt>
                <c:pt idx="222">
                  <c:v>67</c:v>
                </c:pt>
                <c:pt idx="223">
                  <c:v>128</c:v>
                </c:pt>
                <c:pt idx="224">
                  <c:v>45</c:v>
                </c:pt>
                <c:pt idx="225">
                  <c:v>22</c:v>
                </c:pt>
                <c:pt idx="226">
                  <c:v>95</c:v>
                </c:pt>
                <c:pt idx="227">
                  <c:v>65</c:v>
                </c:pt>
                <c:pt idx="228">
                  <c:v>323</c:v>
                </c:pt>
                <c:pt idx="229">
                  <c:v>72</c:v>
                </c:pt>
                <c:pt idx="230">
                  <c:v>74</c:v>
                </c:pt>
                <c:pt idx="231">
                  <c:v>132</c:v>
                </c:pt>
                <c:pt idx="232">
                  <c:v>117</c:v>
                </c:pt>
                <c:pt idx="233">
                  <c:v>470</c:v>
                </c:pt>
                <c:pt idx="234">
                  <c:v>29</c:v>
                </c:pt>
                <c:pt idx="235">
                  <c:v>62</c:v>
                </c:pt>
                <c:pt idx="236">
                  <c:v>213</c:v>
                </c:pt>
                <c:pt idx="237">
                  <c:v>170</c:v>
                </c:pt>
                <c:pt idx="238">
                  <c:v>171</c:v>
                </c:pt>
                <c:pt idx="239">
                  <c:v>236</c:v>
                </c:pt>
                <c:pt idx="240">
                  <c:v>54</c:v>
                </c:pt>
                <c:pt idx="241">
                  <c:v>131</c:v>
                </c:pt>
                <c:pt idx="242">
                  <c:v>289</c:v>
                </c:pt>
                <c:pt idx="243">
                  <c:v>108</c:v>
                </c:pt>
                <c:pt idx="244">
                  <c:v>63</c:v>
                </c:pt>
                <c:pt idx="245">
                  <c:v>128</c:v>
                </c:pt>
                <c:pt idx="246">
                  <c:v>10</c:v>
                </c:pt>
                <c:pt idx="247">
                  <c:v>104</c:v>
                </c:pt>
                <c:pt idx="248">
                  <c:v>117</c:v>
                </c:pt>
                <c:pt idx="249">
                  <c:v>120</c:v>
                </c:pt>
                <c:pt idx="250">
                  <c:v>40</c:v>
                </c:pt>
                <c:pt idx="251">
                  <c:v>140</c:v>
                </c:pt>
                <c:pt idx="252">
                  <c:v>22</c:v>
                </c:pt>
                <c:pt idx="253">
                  <c:v>55</c:v>
                </c:pt>
                <c:pt idx="254">
                  <c:v>198</c:v>
                </c:pt>
                <c:pt idx="255">
                  <c:v>89</c:v>
                </c:pt>
                <c:pt idx="256">
                  <c:v>25</c:v>
                </c:pt>
                <c:pt idx="257">
                  <c:v>25</c:v>
                </c:pt>
                <c:pt idx="258">
                  <c:v>6</c:v>
                </c:pt>
                <c:pt idx="259">
                  <c:v>227</c:v>
                </c:pt>
                <c:pt idx="260">
                  <c:v>64</c:v>
                </c:pt>
                <c:pt idx="261">
                  <c:v>188</c:v>
                </c:pt>
                <c:pt idx="262">
                  <c:v>446</c:v>
                </c:pt>
                <c:pt idx="263">
                  <c:v>140</c:v>
                </c:pt>
                <c:pt idx="264">
                  <c:v>205</c:v>
                </c:pt>
                <c:pt idx="265">
                  <c:v>29</c:v>
                </c:pt>
                <c:pt idx="266">
                  <c:v>405</c:v>
                </c:pt>
                <c:pt idx="267">
                  <c:v>497</c:v>
                </c:pt>
                <c:pt idx="268">
                  <c:v>247</c:v>
                </c:pt>
                <c:pt idx="269">
                  <c:v>37</c:v>
                </c:pt>
                <c:pt idx="270">
                  <c:v>87</c:v>
                </c:pt>
                <c:pt idx="271">
                  <c:v>61</c:v>
                </c:pt>
                <c:pt idx="272">
                  <c:v>105</c:v>
                </c:pt>
                <c:pt idx="273">
                  <c:v>214</c:v>
                </c:pt>
                <c:pt idx="274">
                  <c:v>270</c:v>
                </c:pt>
                <c:pt idx="275">
                  <c:v>201</c:v>
                </c:pt>
                <c:pt idx="276">
                  <c:v>10</c:v>
                </c:pt>
                <c:pt idx="277">
                  <c:v>14</c:v>
                </c:pt>
                <c:pt idx="278">
                  <c:v>17</c:v>
                </c:pt>
                <c:pt idx="279">
                  <c:v>93</c:v>
                </c:pt>
                <c:pt idx="280">
                  <c:v>96</c:v>
                </c:pt>
                <c:pt idx="281">
                  <c:v>132</c:v>
                </c:pt>
                <c:pt idx="282">
                  <c:v>35</c:v>
                </c:pt>
                <c:pt idx="283">
                  <c:v>302</c:v>
                </c:pt>
                <c:pt idx="284">
                  <c:v>37</c:v>
                </c:pt>
                <c:pt idx="285">
                  <c:v>52</c:v>
                </c:pt>
                <c:pt idx="286">
                  <c:v>135</c:v>
                </c:pt>
                <c:pt idx="287">
                  <c:v>11</c:v>
                </c:pt>
                <c:pt idx="288">
                  <c:v>215</c:v>
                </c:pt>
                <c:pt idx="289">
                  <c:v>244</c:v>
                </c:pt>
                <c:pt idx="290">
                  <c:v>65</c:v>
                </c:pt>
                <c:pt idx="291">
                  <c:v>223</c:v>
                </c:pt>
                <c:pt idx="292">
                  <c:v>101</c:v>
                </c:pt>
                <c:pt idx="293">
                  <c:v>57</c:v>
                </c:pt>
                <c:pt idx="294">
                  <c:v>12</c:v>
                </c:pt>
                <c:pt idx="295">
                  <c:v>244</c:v>
                </c:pt>
                <c:pt idx="296">
                  <c:v>224</c:v>
                </c:pt>
                <c:pt idx="297">
                  <c:v>207</c:v>
                </c:pt>
                <c:pt idx="298">
                  <c:v>35</c:v>
                </c:pt>
                <c:pt idx="299">
                  <c:v>162</c:v>
                </c:pt>
                <c:pt idx="300">
                  <c:v>453</c:v>
                </c:pt>
                <c:pt idx="301">
                  <c:v>526</c:v>
                </c:pt>
                <c:pt idx="302">
                  <c:v>81</c:v>
                </c:pt>
                <c:pt idx="303">
                  <c:v>93</c:v>
                </c:pt>
                <c:pt idx="304">
                  <c:v>9</c:v>
                </c:pt>
                <c:pt idx="305">
                  <c:v>33</c:v>
                </c:pt>
                <c:pt idx="306">
                  <c:v>160</c:v>
                </c:pt>
                <c:pt idx="307">
                  <c:v>55</c:v>
                </c:pt>
                <c:pt idx="308">
                  <c:v>80</c:v>
                </c:pt>
                <c:pt idx="309">
                  <c:v>37</c:v>
                </c:pt>
                <c:pt idx="310">
                  <c:v>250</c:v>
                </c:pt>
                <c:pt idx="311">
                  <c:v>165</c:v>
                </c:pt>
                <c:pt idx="312">
                  <c:v>44</c:v>
                </c:pt>
                <c:pt idx="313">
                  <c:v>13</c:v>
                </c:pt>
                <c:pt idx="314">
                  <c:v>120</c:v>
                </c:pt>
                <c:pt idx="315">
                  <c:v>68</c:v>
                </c:pt>
                <c:pt idx="316">
                  <c:v>10</c:v>
                </c:pt>
                <c:pt idx="317">
                  <c:v>203</c:v>
                </c:pt>
                <c:pt idx="318">
                  <c:v>161</c:v>
                </c:pt>
                <c:pt idx="319">
                  <c:v>48</c:v>
                </c:pt>
                <c:pt idx="320">
                  <c:v>189</c:v>
                </c:pt>
                <c:pt idx="321">
                  <c:v>231</c:v>
                </c:pt>
                <c:pt idx="322">
                  <c:v>53</c:v>
                </c:pt>
                <c:pt idx="323">
                  <c:v>18</c:v>
                </c:pt>
                <c:pt idx="324">
                  <c:v>160</c:v>
                </c:pt>
                <c:pt idx="325">
                  <c:v>139</c:v>
                </c:pt>
                <c:pt idx="326">
                  <c:v>23</c:v>
                </c:pt>
                <c:pt idx="327">
                  <c:v>8</c:v>
                </c:pt>
                <c:pt idx="328">
                  <c:v>86</c:v>
                </c:pt>
                <c:pt idx="329">
                  <c:v>45</c:v>
                </c:pt>
                <c:pt idx="330">
                  <c:v>23</c:v>
                </c:pt>
                <c:pt idx="331">
                  <c:v>109</c:v>
                </c:pt>
                <c:pt idx="332">
                  <c:v>340</c:v>
                </c:pt>
                <c:pt idx="333">
                  <c:v>22</c:v>
                </c:pt>
                <c:pt idx="334">
                  <c:v>178</c:v>
                </c:pt>
                <c:pt idx="335">
                  <c:v>23</c:v>
                </c:pt>
                <c:pt idx="336">
                  <c:v>57</c:v>
                </c:pt>
                <c:pt idx="337">
                  <c:v>112</c:v>
                </c:pt>
                <c:pt idx="338">
                  <c:v>58</c:v>
                </c:pt>
                <c:pt idx="339">
                  <c:v>335</c:v>
                </c:pt>
                <c:pt idx="340">
                  <c:v>110</c:v>
                </c:pt>
                <c:pt idx="341">
                  <c:v>66</c:v>
                </c:pt>
                <c:pt idx="342">
                  <c:v>104</c:v>
                </c:pt>
                <c:pt idx="343">
                  <c:v>241</c:v>
                </c:pt>
                <c:pt idx="344">
                  <c:v>185</c:v>
                </c:pt>
                <c:pt idx="345">
                  <c:v>16</c:v>
                </c:pt>
                <c:pt idx="346">
                  <c:v>9</c:v>
                </c:pt>
                <c:pt idx="347">
                  <c:v>313</c:v>
                </c:pt>
                <c:pt idx="348">
                  <c:v>28</c:v>
                </c:pt>
                <c:pt idx="349">
                  <c:v>217</c:v>
                </c:pt>
                <c:pt idx="350">
                  <c:v>99</c:v>
                </c:pt>
                <c:pt idx="351">
                  <c:v>130</c:v>
                </c:pt>
                <c:pt idx="352">
                  <c:v>435</c:v>
                </c:pt>
                <c:pt idx="353">
                  <c:v>245</c:v>
                </c:pt>
                <c:pt idx="354">
                  <c:v>37</c:v>
                </c:pt>
                <c:pt idx="355">
                  <c:v>100</c:v>
                </c:pt>
                <c:pt idx="356">
                  <c:v>155</c:v>
                </c:pt>
                <c:pt idx="357">
                  <c:v>178</c:v>
                </c:pt>
                <c:pt idx="358">
                  <c:v>20</c:v>
                </c:pt>
                <c:pt idx="359">
                  <c:v>175</c:v>
                </c:pt>
                <c:pt idx="360">
                  <c:v>32</c:v>
                </c:pt>
                <c:pt idx="361">
                  <c:v>252</c:v>
                </c:pt>
                <c:pt idx="362">
                  <c:v>454</c:v>
                </c:pt>
                <c:pt idx="363">
                  <c:v>82</c:v>
                </c:pt>
                <c:pt idx="364">
                  <c:v>169</c:v>
                </c:pt>
                <c:pt idx="365">
                  <c:v>204</c:v>
                </c:pt>
                <c:pt idx="366">
                  <c:v>153</c:v>
                </c:pt>
                <c:pt idx="367">
                  <c:v>132</c:v>
                </c:pt>
                <c:pt idx="368">
                  <c:v>275</c:v>
                </c:pt>
                <c:pt idx="369">
                  <c:v>99</c:v>
                </c:pt>
                <c:pt idx="370">
                  <c:v>44</c:v>
                </c:pt>
                <c:pt idx="371">
                  <c:v>251</c:v>
                </c:pt>
                <c:pt idx="372">
                  <c:v>21</c:v>
                </c:pt>
                <c:pt idx="373">
                  <c:v>124</c:v>
                </c:pt>
                <c:pt idx="374">
                  <c:v>68</c:v>
                </c:pt>
                <c:pt idx="375">
                  <c:v>199</c:v>
                </c:pt>
                <c:pt idx="376">
                  <c:v>107</c:v>
                </c:pt>
                <c:pt idx="377">
                  <c:v>65</c:v>
                </c:pt>
                <c:pt idx="378">
                  <c:v>107</c:v>
                </c:pt>
                <c:pt idx="379">
                  <c:v>11</c:v>
                </c:pt>
                <c:pt idx="380">
                  <c:v>9</c:v>
                </c:pt>
                <c:pt idx="381">
                  <c:v>34</c:v>
                </c:pt>
                <c:pt idx="382">
                  <c:v>252</c:v>
                </c:pt>
                <c:pt idx="383">
                  <c:v>272</c:v>
                </c:pt>
                <c:pt idx="384">
                  <c:v>27</c:v>
                </c:pt>
                <c:pt idx="385">
                  <c:v>53</c:v>
                </c:pt>
                <c:pt idx="386">
                  <c:v>25</c:v>
                </c:pt>
                <c:pt idx="387">
                  <c:v>115</c:v>
                </c:pt>
                <c:pt idx="388">
                  <c:v>38</c:v>
                </c:pt>
                <c:pt idx="389">
                  <c:v>202</c:v>
                </c:pt>
                <c:pt idx="390">
                  <c:v>105</c:v>
                </c:pt>
                <c:pt idx="391">
                  <c:v>241</c:v>
                </c:pt>
                <c:pt idx="392">
                  <c:v>22</c:v>
                </c:pt>
                <c:pt idx="393">
                  <c:v>149</c:v>
                </c:pt>
                <c:pt idx="394">
                  <c:v>42</c:v>
                </c:pt>
                <c:pt idx="395">
                  <c:v>463</c:v>
                </c:pt>
                <c:pt idx="396">
                  <c:v>14</c:v>
                </c:pt>
                <c:pt idx="397">
                  <c:v>50</c:v>
                </c:pt>
                <c:pt idx="398">
                  <c:v>54</c:v>
                </c:pt>
                <c:pt idx="399">
                  <c:v>519</c:v>
                </c:pt>
                <c:pt idx="400">
                  <c:v>15</c:v>
                </c:pt>
                <c:pt idx="401">
                  <c:v>139</c:v>
                </c:pt>
                <c:pt idx="402">
                  <c:v>93</c:v>
                </c:pt>
                <c:pt idx="403">
                  <c:v>94</c:v>
                </c:pt>
                <c:pt idx="404">
                  <c:v>226</c:v>
                </c:pt>
                <c:pt idx="405">
                  <c:v>160</c:v>
                </c:pt>
                <c:pt idx="406">
                  <c:v>93</c:v>
                </c:pt>
                <c:pt idx="407">
                  <c:v>157</c:v>
                </c:pt>
                <c:pt idx="408">
                  <c:v>242</c:v>
                </c:pt>
                <c:pt idx="409">
                  <c:v>121</c:v>
                </c:pt>
                <c:pt idx="410">
                  <c:v>194</c:v>
                </c:pt>
                <c:pt idx="411">
                  <c:v>3</c:v>
                </c:pt>
                <c:pt idx="412">
                  <c:v>49</c:v>
                </c:pt>
                <c:pt idx="413">
                  <c:v>184</c:v>
                </c:pt>
                <c:pt idx="414">
                  <c:v>170</c:v>
                </c:pt>
                <c:pt idx="415">
                  <c:v>51</c:v>
                </c:pt>
                <c:pt idx="416">
                  <c:v>118</c:v>
                </c:pt>
                <c:pt idx="417">
                  <c:v>135</c:v>
                </c:pt>
                <c:pt idx="418">
                  <c:v>69</c:v>
                </c:pt>
                <c:pt idx="419">
                  <c:v>152</c:v>
                </c:pt>
                <c:pt idx="420">
                  <c:v>51</c:v>
                </c:pt>
                <c:pt idx="421">
                  <c:v>147</c:v>
                </c:pt>
                <c:pt idx="422">
                  <c:v>351</c:v>
                </c:pt>
                <c:pt idx="423">
                  <c:v>108</c:v>
                </c:pt>
                <c:pt idx="424">
                  <c:v>13</c:v>
                </c:pt>
                <c:pt idx="425">
                  <c:v>97</c:v>
                </c:pt>
                <c:pt idx="426">
                  <c:v>106</c:v>
                </c:pt>
                <c:pt idx="427">
                  <c:v>15</c:v>
                </c:pt>
                <c:pt idx="428">
                  <c:v>501</c:v>
                </c:pt>
                <c:pt idx="429">
                  <c:v>209</c:v>
                </c:pt>
                <c:pt idx="430">
                  <c:v>14</c:v>
                </c:pt>
                <c:pt idx="431">
                  <c:v>229</c:v>
                </c:pt>
                <c:pt idx="432">
                  <c:v>62</c:v>
                </c:pt>
                <c:pt idx="433">
                  <c:v>72</c:v>
                </c:pt>
                <c:pt idx="434">
                  <c:v>5</c:v>
                </c:pt>
                <c:pt idx="435">
                  <c:v>249</c:v>
                </c:pt>
                <c:pt idx="436">
                  <c:v>82</c:v>
                </c:pt>
                <c:pt idx="437">
                  <c:v>72</c:v>
                </c:pt>
                <c:pt idx="438">
                  <c:v>75</c:v>
                </c:pt>
                <c:pt idx="439">
                  <c:v>98</c:v>
                </c:pt>
                <c:pt idx="440">
                  <c:v>154</c:v>
                </c:pt>
                <c:pt idx="441">
                  <c:v>35</c:v>
                </c:pt>
                <c:pt idx="442">
                  <c:v>149</c:v>
                </c:pt>
                <c:pt idx="443">
                  <c:v>6</c:v>
                </c:pt>
                <c:pt idx="444">
                  <c:v>35</c:v>
                </c:pt>
                <c:pt idx="445">
                  <c:v>77</c:v>
                </c:pt>
                <c:pt idx="446">
                  <c:v>81</c:v>
                </c:pt>
                <c:pt idx="447">
                  <c:v>60</c:v>
                </c:pt>
                <c:pt idx="448">
                  <c:v>211</c:v>
                </c:pt>
                <c:pt idx="449">
                  <c:v>339</c:v>
                </c:pt>
                <c:pt idx="450">
                  <c:v>5</c:v>
                </c:pt>
                <c:pt idx="451">
                  <c:v>285</c:v>
                </c:pt>
                <c:pt idx="452">
                  <c:v>13</c:v>
                </c:pt>
                <c:pt idx="453">
                  <c:v>27</c:v>
                </c:pt>
                <c:pt idx="454">
                  <c:v>210</c:v>
                </c:pt>
                <c:pt idx="455">
                  <c:v>546</c:v>
                </c:pt>
                <c:pt idx="456">
                  <c:v>279</c:v>
                </c:pt>
                <c:pt idx="457">
                  <c:v>121</c:v>
                </c:pt>
                <c:pt idx="458">
                  <c:v>65</c:v>
                </c:pt>
                <c:pt idx="459">
                  <c:v>172</c:v>
                </c:pt>
                <c:pt idx="460">
                  <c:v>453</c:v>
                </c:pt>
                <c:pt idx="461">
                  <c:v>158</c:v>
                </c:pt>
                <c:pt idx="462">
                  <c:v>570</c:v>
                </c:pt>
                <c:pt idx="463">
                  <c:v>18</c:v>
                </c:pt>
                <c:pt idx="464">
                  <c:v>557</c:v>
                </c:pt>
                <c:pt idx="465">
                  <c:v>168</c:v>
                </c:pt>
                <c:pt idx="466">
                  <c:v>92</c:v>
                </c:pt>
                <c:pt idx="467">
                  <c:v>14</c:v>
                </c:pt>
                <c:pt idx="468">
                  <c:v>7</c:v>
                </c:pt>
                <c:pt idx="469">
                  <c:v>134</c:v>
                </c:pt>
                <c:pt idx="470">
                  <c:v>535</c:v>
                </c:pt>
                <c:pt idx="471">
                  <c:v>57</c:v>
                </c:pt>
                <c:pt idx="472">
                  <c:v>282</c:v>
                </c:pt>
                <c:pt idx="473">
                  <c:v>90</c:v>
                </c:pt>
                <c:pt idx="474">
                  <c:v>70</c:v>
                </c:pt>
                <c:pt idx="475">
                  <c:v>28</c:v>
                </c:pt>
                <c:pt idx="476">
                  <c:v>157</c:v>
                </c:pt>
                <c:pt idx="477">
                  <c:v>163</c:v>
                </c:pt>
                <c:pt idx="478">
                  <c:v>23</c:v>
                </c:pt>
                <c:pt idx="479">
                  <c:v>101</c:v>
                </c:pt>
                <c:pt idx="480">
                  <c:v>49</c:v>
                </c:pt>
                <c:pt idx="481">
                  <c:v>102</c:v>
                </c:pt>
                <c:pt idx="482">
                  <c:v>90</c:v>
                </c:pt>
                <c:pt idx="483">
                  <c:v>12</c:v>
                </c:pt>
                <c:pt idx="484">
                  <c:v>169</c:v>
                </c:pt>
                <c:pt idx="485">
                  <c:v>74</c:v>
                </c:pt>
                <c:pt idx="486">
                  <c:v>59</c:v>
                </c:pt>
                <c:pt idx="487">
                  <c:v>66</c:v>
                </c:pt>
                <c:pt idx="488">
                  <c:v>223</c:v>
                </c:pt>
                <c:pt idx="489">
                  <c:v>57</c:v>
                </c:pt>
                <c:pt idx="490">
                  <c:v>136</c:v>
                </c:pt>
                <c:pt idx="491">
                  <c:v>80</c:v>
                </c:pt>
                <c:pt idx="492">
                  <c:v>63</c:v>
                </c:pt>
                <c:pt idx="493">
                  <c:v>112</c:v>
                </c:pt>
                <c:pt idx="494">
                  <c:v>61</c:v>
                </c:pt>
                <c:pt idx="495">
                  <c:v>192</c:v>
                </c:pt>
                <c:pt idx="496">
                  <c:v>224</c:v>
                </c:pt>
                <c:pt idx="497">
                  <c:v>10</c:v>
                </c:pt>
                <c:pt idx="498">
                  <c:v>159</c:v>
                </c:pt>
                <c:pt idx="499">
                  <c:v>17</c:v>
                </c:pt>
                <c:pt idx="500">
                  <c:v>79</c:v>
                </c:pt>
                <c:pt idx="501">
                  <c:v>74</c:v>
                </c:pt>
                <c:pt idx="502">
                  <c:v>72</c:v>
                </c:pt>
                <c:pt idx="503">
                  <c:v>371</c:v>
                </c:pt>
                <c:pt idx="504">
                  <c:v>29</c:v>
                </c:pt>
                <c:pt idx="505">
                  <c:v>60</c:v>
                </c:pt>
                <c:pt idx="506">
                  <c:v>154</c:v>
                </c:pt>
                <c:pt idx="507">
                  <c:v>231</c:v>
                </c:pt>
                <c:pt idx="508">
                  <c:v>14</c:v>
                </c:pt>
                <c:pt idx="509">
                  <c:v>341</c:v>
                </c:pt>
                <c:pt idx="510">
                  <c:v>396</c:v>
                </c:pt>
                <c:pt idx="511">
                  <c:v>212</c:v>
                </c:pt>
                <c:pt idx="512">
                  <c:v>60</c:v>
                </c:pt>
                <c:pt idx="513">
                  <c:v>78</c:v>
                </c:pt>
                <c:pt idx="514">
                  <c:v>123</c:v>
                </c:pt>
                <c:pt idx="515">
                  <c:v>164</c:v>
                </c:pt>
                <c:pt idx="516">
                  <c:v>153</c:v>
                </c:pt>
                <c:pt idx="517">
                  <c:v>12</c:v>
                </c:pt>
                <c:pt idx="518">
                  <c:v>46</c:v>
                </c:pt>
                <c:pt idx="519">
                  <c:v>125</c:v>
                </c:pt>
                <c:pt idx="520">
                  <c:v>19</c:v>
                </c:pt>
                <c:pt idx="521">
                  <c:v>106</c:v>
                </c:pt>
                <c:pt idx="522">
                  <c:v>128</c:v>
                </c:pt>
                <c:pt idx="523">
                  <c:v>11</c:v>
                </c:pt>
                <c:pt idx="524">
                  <c:v>238</c:v>
                </c:pt>
                <c:pt idx="525">
                  <c:v>99</c:v>
                </c:pt>
                <c:pt idx="526">
                  <c:v>11</c:v>
                </c:pt>
                <c:pt idx="527">
                  <c:v>38</c:v>
                </c:pt>
                <c:pt idx="528">
                  <c:v>219</c:v>
                </c:pt>
                <c:pt idx="529">
                  <c:v>8</c:v>
                </c:pt>
                <c:pt idx="530">
                  <c:v>94</c:v>
                </c:pt>
                <c:pt idx="531">
                  <c:v>33</c:v>
                </c:pt>
                <c:pt idx="532">
                  <c:v>61</c:v>
                </c:pt>
                <c:pt idx="533">
                  <c:v>217</c:v>
                </c:pt>
                <c:pt idx="534">
                  <c:v>147</c:v>
                </c:pt>
                <c:pt idx="535">
                  <c:v>97</c:v>
                </c:pt>
                <c:pt idx="536">
                  <c:v>66</c:v>
                </c:pt>
                <c:pt idx="537">
                  <c:v>53</c:v>
                </c:pt>
                <c:pt idx="538">
                  <c:v>180</c:v>
                </c:pt>
                <c:pt idx="539">
                  <c:v>163</c:v>
                </c:pt>
                <c:pt idx="540">
                  <c:v>39</c:v>
                </c:pt>
                <c:pt idx="541">
                  <c:v>46</c:v>
                </c:pt>
                <c:pt idx="542">
                  <c:v>58</c:v>
                </c:pt>
                <c:pt idx="543">
                  <c:v>30</c:v>
                </c:pt>
                <c:pt idx="544">
                  <c:v>21</c:v>
                </c:pt>
                <c:pt idx="545">
                  <c:v>133</c:v>
                </c:pt>
                <c:pt idx="546">
                  <c:v>219</c:v>
                </c:pt>
                <c:pt idx="547">
                  <c:v>18</c:v>
                </c:pt>
                <c:pt idx="548">
                  <c:v>123</c:v>
                </c:pt>
                <c:pt idx="549">
                  <c:v>13</c:v>
                </c:pt>
                <c:pt idx="550">
                  <c:v>106</c:v>
                </c:pt>
                <c:pt idx="551">
                  <c:v>41</c:v>
                </c:pt>
                <c:pt idx="552">
                  <c:v>74</c:v>
                </c:pt>
                <c:pt idx="553">
                  <c:v>279</c:v>
                </c:pt>
                <c:pt idx="554">
                  <c:v>62</c:v>
                </c:pt>
                <c:pt idx="555">
                  <c:v>23</c:v>
                </c:pt>
                <c:pt idx="556">
                  <c:v>329</c:v>
                </c:pt>
                <c:pt idx="557">
                  <c:v>133</c:v>
                </c:pt>
                <c:pt idx="558">
                  <c:v>23</c:v>
                </c:pt>
                <c:pt idx="559">
                  <c:v>12</c:v>
                </c:pt>
                <c:pt idx="560">
                  <c:v>227</c:v>
                </c:pt>
                <c:pt idx="561">
                  <c:v>18</c:v>
                </c:pt>
                <c:pt idx="562">
                  <c:v>132</c:v>
                </c:pt>
                <c:pt idx="563">
                  <c:v>63</c:v>
                </c:pt>
                <c:pt idx="564">
                  <c:v>26</c:v>
                </c:pt>
                <c:pt idx="565">
                  <c:v>55</c:v>
                </c:pt>
                <c:pt idx="566">
                  <c:v>150</c:v>
                </c:pt>
                <c:pt idx="567">
                  <c:v>292</c:v>
                </c:pt>
                <c:pt idx="568">
                  <c:v>110</c:v>
                </c:pt>
                <c:pt idx="569">
                  <c:v>196</c:v>
                </c:pt>
                <c:pt idx="570">
                  <c:v>57</c:v>
                </c:pt>
                <c:pt idx="571">
                  <c:v>25</c:v>
                </c:pt>
                <c:pt idx="572">
                  <c:v>56</c:v>
                </c:pt>
                <c:pt idx="573">
                  <c:v>201</c:v>
                </c:pt>
                <c:pt idx="574">
                  <c:v>242</c:v>
                </c:pt>
                <c:pt idx="575">
                  <c:v>191</c:v>
                </c:pt>
                <c:pt idx="576">
                  <c:v>132</c:v>
                </c:pt>
                <c:pt idx="577">
                  <c:v>82</c:v>
                </c:pt>
                <c:pt idx="578">
                  <c:v>66</c:v>
                </c:pt>
                <c:pt idx="579">
                  <c:v>125</c:v>
                </c:pt>
                <c:pt idx="580">
                  <c:v>56</c:v>
                </c:pt>
                <c:pt idx="581">
                  <c:v>28</c:v>
                </c:pt>
                <c:pt idx="582">
                  <c:v>130</c:v>
                </c:pt>
                <c:pt idx="583">
                  <c:v>76</c:v>
                </c:pt>
                <c:pt idx="584">
                  <c:v>140</c:v>
                </c:pt>
                <c:pt idx="585">
                  <c:v>96</c:v>
                </c:pt>
                <c:pt idx="586">
                  <c:v>114</c:v>
                </c:pt>
                <c:pt idx="587">
                  <c:v>242</c:v>
                </c:pt>
                <c:pt idx="588">
                  <c:v>8</c:v>
                </c:pt>
                <c:pt idx="589">
                  <c:v>50</c:v>
                </c:pt>
                <c:pt idx="590">
                  <c:v>137</c:v>
                </c:pt>
                <c:pt idx="591">
                  <c:v>47</c:v>
                </c:pt>
                <c:pt idx="592">
                  <c:v>202</c:v>
                </c:pt>
                <c:pt idx="593">
                  <c:v>48</c:v>
                </c:pt>
                <c:pt idx="594">
                  <c:v>5</c:v>
                </c:pt>
                <c:pt idx="595">
                  <c:v>35</c:v>
                </c:pt>
                <c:pt idx="596">
                  <c:v>149</c:v>
                </c:pt>
                <c:pt idx="597">
                  <c:v>21</c:v>
                </c:pt>
                <c:pt idx="598">
                  <c:v>117</c:v>
                </c:pt>
                <c:pt idx="599">
                  <c:v>220</c:v>
                </c:pt>
                <c:pt idx="600">
                  <c:v>21</c:v>
                </c:pt>
                <c:pt idx="601">
                  <c:v>102</c:v>
                </c:pt>
                <c:pt idx="602">
                  <c:v>39</c:v>
                </c:pt>
                <c:pt idx="603">
                  <c:v>55</c:v>
                </c:pt>
                <c:pt idx="604">
                  <c:v>122</c:v>
                </c:pt>
                <c:pt idx="605">
                  <c:v>55</c:v>
                </c:pt>
                <c:pt idx="606">
                  <c:v>101</c:v>
                </c:pt>
                <c:pt idx="607">
                  <c:v>53</c:v>
                </c:pt>
                <c:pt idx="608">
                  <c:v>75</c:v>
                </c:pt>
                <c:pt idx="609">
                  <c:v>58</c:v>
                </c:pt>
                <c:pt idx="610">
                  <c:v>186</c:v>
                </c:pt>
                <c:pt idx="611">
                  <c:v>74</c:v>
                </c:pt>
                <c:pt idx="612">
                  <c:v>145</c:v>
                </c:pt>
                <c:pt idx="613">
                  <c:v>48</c:v>
                </c:pt>
                <c:pt idx="614">
                  <c:v>63</c:v>
                </c:pt>
                <c:pt idx="615">
                  <c:v>54</c:v>
                </c:pt>
                <c:pt idx="616">
                  <c:v>132</c:v>
                </c:pt>
                <c:pt idx="617">
                  <c:v>201</c:v>
                </c:pt>
                <c:pt idx="618">
                  <c:v>226</c:v>
                </c:pt>
                <c:pt idx="619">
                  <c:v>145</c:v>
                </c:pt>
                <c:pt idx="620">
                  <c:v>8</c:v>
                </c:pt>
                <c:pt idx="621">
                  <c:v>52</c:v>
                </c:pt>
                <c:pt idx="622">
                  <c:v>154</c:v>
                </c:pt>
                <c:pt idx="623">
                  <c:v>95</c:v>
                </c:pt>
                <c:pt idx="624">
                  <c:v>41</c:v>
                </c:pt>
                <c:pt idx="625">
                  <c:v>157</c:v>
                </c:pt>
                <c:pt idx="626">
                  <c:v>213</c:v>
                </c:pt>
                <c:pt idx="627">
                  <c:v>151</c:v>
                </c:pt>
                <c:pt idx="628">
                  <c:v>63</c:v>
                </c:pt>
                <c:pt idx="629">
                  <c:v>98</c:v>
                </c:pt>
                <c:pt idx="630">
                  <c:v>211</c:v>
                </c:pt>
                <c:pt idx="631">
                  <c:v>150</c:v>
                </c:pt>
                <c:pt idx="632">
                  <c:v>179</c:v>
                </c:pt>
                <c:pt idx="633">
                  <c:v>111</c:v>
                </c:pt>
                <c:pt idx="634">
                  <c:v>106</c:v>
                </c:pt>
                <c:pt idx="635">
                  <c:v>452</c:v>
                </c:pt>
                <c:pt idx="636">
                  <c:v>107</c:v>
                </c:pt>
                <c:pt idx="637">
                  <c:v>122</c:v>
                </c:pt>
                <c:pt idx="638">
                  <c:v>118</c:v>
                </c:pt>
                <c:pt idx="639">
                  <c:v>78</c:v>
                </c:pt>
                <c:pt idx="640">
                  <c:v>111</c:v>
                </c:pt>
                <c:pt idx="641">
                  <c:v>48</c:v>
                </c:pt>
                <c:pt idx="642">
                  <c:v>182</c:v>
                </c:pt>
                <c:pt idx="643">
                  <c:v>45</c:v>
                </c:pt>
                <c:pt idx="644">
                  <c:v>102</c:v>
                </c:pt>
                <c:pt idx="645">
                  <c:v>223</c:v>
                </c:pt>
                <c:pt idx="646">
                  <c:v>46</c:v>
                </c:pt>
                <c:pt idx="647">
                  <c:v>98</c:v>
                </c:pt>
                <c:pt idx="648">
                  <c:v>495</c:v>
                </c:pt>
                <c:pt idx="649">
                  <c:v>75</c:v>
                </c:pt>
                <c:pt idx="650">
                  <c:v>189</c:v>
                </c:pt>
                <c:pt idx="651">
                  <c:v>111</c:v>
                </c:pt>
                <c:pt idx="652">
                  <c:v>6</c:v>
                </c:pt>
                <c:pt idx="653">
                  <c:v>42</c:v>
                </c:pt>
                <c:pt idx="654">
                  <c:v>132</c:v>
                </c:pt>
                <c:pt idx="655">
                  <c:v>93</c:v>
                </c:pt>
                <c:pt idx="656">
                  <c:v>29</c:v>
                </c:pt>
                <c:pt idx="657">
                  <c:v>147</c:v>
                </c:pt>
                <c:pt idx="658">
                  <c:v>121</c:v>
                </c:pt>
                <c:pt idx="659">
                  <c:v>190</c:v>
                </c:pt>
                <c:pt idx="660">
                  <c:v>111</c:v>
                </c:pt>
                <c:pt idx="661">
                  <c:v>44</c:v>
                </c:pt>
                <c:pt idx="662">
                  <c:v>120</c:v>
                </c:pt>
                <c:pt idx="663">
                  <c:v>61</c:v>
                </c:pt>
                <c:pt idx="664">
                  <c:v>63</c:v>
                </c:pt>
                <c:pt idx="665">
                  <c:v>147</c:v>
                </c:pt>
                <c:pt idx="666">
                  <c:v>15</c:v>
                </c:pt>
                <c:pt idx="667">
                  <c:v>134</c:v>
                </c:pt>
                <c:pt idx="668">
                  <c:v>49</c:v>
                </c:pt>
                <c:pt idx="669">
                  <c:v>36</c:v>
                </c:pt>
                <c:pt idx="670">
                  <c:v>57</c:v>
                </c:pt>
                <c:pt idx="671">
                  <c:v>103</c:v>
                </c:pt>
                <c:pt idx="672">
                  <c:v>251</c:v>
                </c:pt>
                <c:pt idx="673">
                  <c:v>58</c:v>
                </c:pt>
                <c:pt idx="674">
                  <c:v>252</c:v>
                </c:pt>
                <c:pt idx="675">
                  <c:v>33</c:v>
                </c:pt>
                <c:pt idx="676">
                  <c:v>74</c:v>
                </c:pt>
                <c:pt idx="677">
                  <c:v>105</c:v>
                </c:pt>
                <c:pt idx="678">
                  <c:v>53</c:v>
                </c:pt>
                <c:pt idx="679">
                  <c:v>12</c:v>
                </c:pt>
                <c:pt idx="680">
                  <c:v>27</c:v>
                </c:pt>
                <c:pt idx="681">
                  <c:v>13</c:v>
                </c:pt>
                <c:pt idx="682">
                  <c:v>140</c:v>
                </c:pt>
                <c:pt idx="683">
                  <c:v>92</c:v>
                </c:pt>
                <c:pt idx="684">
                  <c:v>179</c:v>
                </c:pt>
                <c:pt idx="685">
                  <c:v>38</c:v>
                </c:pt>
                <c:pt idx="686">
                  <c:v>173</c:v>
                </c:pt>
                <c:pt idx="687">
                  <c:v>169</c:v>
                </c:pt>
                <c:pt idx="688">
                  <c:v>10</c:v>
                </c:pt>
                <c:pt idx="689">
                  <c:v>154</c:v>
                </c:pt>
                <c:pt idx="690">
                  <c:v>259</c:v>
                </c:pt>
                <c:pt idx="691">
                  <c:v>219</c:v>
                </c:pt>
                <c:pt idx="692">
                  <c:v>95</c:v>
                </c:pt>
                <c:pt idx="693">
                  <c:v>198</c:v>
                </c:pt>
                <c:pt idx="694">
                  <c:v>46</c:v>
                </c:pt>
                <c:pt idx="695">
                  <c:v>50</c:v>
                </c:pt>
                <c:pt idx="696">
                  <c:v>192</c:v>
                </c:pt>
                <c:pt idx="697">
                  <c:v>181</c:v>
                </c:pt>
                <c:pt idx="698">
                  <c:v>136</c:v>
                </c:pt>
                <c:pt idx="699">
                  <c:v>69</c:v>
                </c:pt>
                <c:pt idx="700">
                  <c:v>154</c:v>
                </c:pt>
                <c:pt idx="701">
                  <c:v>178</c:v>
                </c:pt>
                <c:pt idx="702">
                  <c:v>12</c:v>
                </c:pt>
                <c:pt idx="703">
                  <c:v>207</c:v>
                </c:pt>
                <c:pt idx="704">
                  <c:v>59</c:v>
                </c:pt>
                <c:pt idx="705">
                  <c:v>62</c:v>
                </c:pt>
                <c:pt idx="706">
                  <c:v>83</c:v>
                </c:pt>
                <c:pt idx="707">
                  <c:v>237</c:v>
                </c:pt>
                <c:pt idx="708">
                  <c:v>128</c:v>
                </c:pt>
                <c:pt idx="709">
                  <c:v>83</c:v>
                </c:pt>
                <c:pt idx="710">
                  <c:v>215</c:v>
                </c:pt>
                <c:pt idx="711">
                  <c:v>56</c:v>
                </c:pt>
                <c:pt idx="712">
                  <c:v>12</c:v>
                </c:pt>
                <c:pt idx="713">
                  <c:v>120</c:v>
                </c:pt>
                <c:pt idx="714">
                  <c:v>268</c:v>
                </c:pt>
                <c:pt idx="715">
                  <c:v>186</c:v>
                </c:pt>
                <c:pt idx="716">
                  <c:v>162</c:v>
                </c:pt>
                <c:pt idx="717">
                  <c:v>154</c:v>
                </c:pt>
                <c:pt idx="718">
                  <c:v>11</c:v>
                </c:pt>
                <c:pt idx="719">
                  <c:v>234</c:v>
                </c:pt>
                <c:pt idx="720">
                  <c:v>178</c:v>
                </c:pt>
                <c:pt idx="721">
                  <c:v>57</c:v>
                </c:pt>
                <c:pt idx="722">
                  <c:v>95</c:v>
                </c:pt>
                <c:pt idx="723">
                  <c:v>95</c:v>
                </c:pt>
                <c:pt idx="724">
                  <c:v>150</c:v>
                </c:pt>
                <c:pt idx="725">
                  <c:v>64</c:v>
                </c:pt>
                <c:pt idx="726">
                  <c:v>231</c:v>
                </c:pt>
                <c:pt idx="727">
                  <c:v>243</c:v>
                </c:pt>
                <c:pt idx="728">
                  <c:v>8</c:v>
                </c:pt>
                <c:pt idx="729">
                  <c:v>129</c:v>
                </c:pt>
                <c:pt idx="730">
                  <c:v>217</c:v>
                </c:pt>
                <c:pt idx="731">
                  <c:v>28</c:v>
                </c:pt>
                <c:pt idx="732">
                  <c:v>226</c:v>
                </c:pt>
                <c:pt idx="733">
                  <c:v>50</c:v>
                </c:pt>
                <c:pt idx="734">
                  <c:v>80</c:v>
                </c:pt>
                <c:pt idx="735">
                  <c:v>48</c:v>
                </c:pt>
                <c:pt idx="736">
                  <c:v>27</c:v>
                </c:pt>
                <c:pt idx="737">
                  <c:v>13</c:v>
                </c:pt>
                <c:pt idx="738">
                  <c:v>103</c:v>
                </c:pt>
                <c:pt idx="739">
                  <c:v>107</c:v>
                </c:pt>
                <c:pt idx="740">
                  <c:v>215</c:v>
                </c:pt>
                <c:pt idx="741">
                  <c:v>57</c:v>
                </c:pt>
                <c:pt idx="742">
                  <c:v>29</c:v>
                </c:pt>
                <c:pt idx="743">
                  <c:v>168</c:v>
                </c:pt>
                <c:pt idx="744">
                  <c:v>21</c:v>
                </c:pt>
                <c:pt idx="745">
                  <c:v>32</c:v>
                </c:pt>
                <c:pt idx="746">
                  <c:v>45</c:v>
                </c:pt>
                <c:pt idx="747">
                  <c:v>86</c:v>
                </c:pt>
                <c:pt idx="748">
                  <c:v>215</c:v>
                </c:pt>
                <c:pt idx="749">
                  <c:v>14</c:v>
                </c:pt>
                <c:pt idx="750">
                  <c:v>68</c:v>
                </c:pt>
                <c:pt idx="751">
                  <c:v>186</c:v>
                </c:pt>
                <c:pt idx="752">
                  <c:v>237</c:v>
                </c:pt>
                <c:pt idx="753">
                  <c:v>31</c:v>
                </c:pt>
                <c:pt idx="754">
                  <c:v>142</c:v>
                </c:pt>
                <c:pt idx="755">
                  <c:v>184</c:v>
                </c:pt>
                <c:pt idx="756">
                  <c:v>88</c:v>
                </c:pt>
                <c:pt idx="757">
                  <c:v>90</c:v>
                </c:pt>
                <c:pt idx="758">
                  <c:v>62</c:v>
                </c:pt>
                <c:pt idx="759">
                  <c:v>223</c:v>
                </c:pt>
                <c:pt idx="760">
                  <c:v>92</c:v>
                </c:pt>
                <c:pt idx="761">
                  <c:v>58</c:v>
                </c:pt>
                <c:pt idx="762">
                  <c:v>179</c:v>
                </c:pt>
                <c:pt idx="763">
                  <c:v>103</c:v>
                </c:pt>
                <c:pt idx="764">
                  <c:v>70</c:v>
                </c:pt>
                <c:pt idx="765">
                  <c:v>183</c:v>
                </c:pt>
                <c:pt idx="766">
                  <c:v>115</c:v>
                </c:pt>
                <c:pt idx="767">
                  <c:v>37</c:v>
                </c:pt>
                <c:pt idx="768">
                  <c:v>51</c:v>
                </c:pt>
                <c:pt idx="769">
                  <c:v>17</c:v>
                </c:pt>
                <c:pt idx="770">
                  <c:v>175</c:v>
                </c:pt>
                <c:pt idx="771">
                  <c:v>69</c:v>
                </c:pt>
                <c:pt idx="772">
                  <c:v>226</c:v>
                </c:pt>
                <c:pt idx="773">
                  <c:v>72</c:v>
                </c:pt>
                <c:pt idx="774">
                  <c:v>63</c:v>
                </c:pt>
                <c:pt idx="775">
                  <c:v>18</c:v>
                </c:pt>
                <c:pt idx="776">
                  <c:v>257</c:v>
                </c:pt>
                <c:pt idx="777">
                  <c:v>12</c:v>
                </c:pt>
                <c:pt idx="778">
                  <c:v>16</c:v>
                </c:pt>
                <c:pt idx="779">
                  <c:v>78</c:v>
                </c:pt>
                <c:pt idx="780">
                  <c:v>9</c:v>
                </c:pt>
                <c:pt idx="781">
                  <c:v>167</c:v>
                </c:pt>
                <c:pt idx="782">
                  <c:v>11</c:v>
                </c:pt>
                <c:pt idx="783">
                  <c:v>132</c:v>
                </c:pt>
                <c:pt idx="784">
                  <c:v>187</c:v>
                </c:pt>
                <c:pt idx="785">
                  <c:v>152</c:v>
                </c:pt>
                <c:pt idx="786">
                  <c:v>36</c:v>
                </c:pt>
                <c:pt idx="787">
                  <c:v>145</c:v>
                </c:pt>
                <c:pt idx="788">
                  <c:v>11</c:v>
                </c:pt>
                <c:pt idx="789">
                  <c:v>185</c:v>
                </c:pt>
                <c:pt idx="790">
                  <c:v>57</c:v>
                </c:pt>
                <c:pt idx="791">
                  <c:v>197</c:v>
                </c:pt>
                <c:pt idx="792">
                  <c:v>181</c:v>
                </c:pt>
                <c:pt idx="793">
                  <c:v>471</c:v>
                </c:pt>
                <c:pt idx="794">
                  <c:v>32</c:v>
                </c:pt>
                <c:pt idx="795">
                  <c:v>51</c:v>
                </c:pt>
                <c:pt idx="796">
                  <c:v>16</c:v>
                </c:pt>
                <c:pt idx="797">
                  <c:v>152</c:v>
                </c:pt>
                <c:pt idx="798">
                  <c:v>69</c:v>
                </c:pt>
                <c:pt idx="799">
                  <c:v>152</c:v>
                </c:pt>
                <c:pt idx="800">
                  <c:v>37</c:v>
                </c:pt>
                <c:pt idx="801">
                  <c:v>37</c:v>
                </c:pt>
                <c:pt idx="802">
                  <c:v>212</c:v>
                </c:pt>
                <c:pt idx="803">
                  <c:v>16</c:v>
                </c:pt>
                <c:pt idx="804">
                  <c:v>39</c:v>
                </c:pt>
                <c:pt idx="805">
                  <c:v>62</c:v>
                </c:pt>
                <c:pt idx="806">
                  <c:v>144</c:v>
                </c:pt>
                <c:pt idx="807">
                  <c:v>92</c:v>
                </c:pt>
                <c:pt idx="808">
                  <c:v>169</c:v>
                </c:pt>
                <c:pt idx="809">
                  <c:v>182</c:v>
                </c:pt>
                <c:pt idx="810">
                  <c:v>115</c:v>
                </c:pt>
                <c:pt idx="811">
                  <c:v>147</c:v>
                </c:pt>
                <c:pt idx="812">
                  <c:v>47</c:v>
                </c:pt>
                <c:pt idx="813">
                  <c:v>359</c:v>
                </c:pt>
                <c:pt idx="814">
                  <c:v>32</c:v>
                </c:pt>
                <c:pt idx="815">
                  <c:v>20</c:v>
                </c:pt>
                <c:pt idx="816">
                  <c:v>20</c:v>
                </c:pt>
                <c:pt idx="817">
                  <c:v>304</c:v>
                </c:pt>
                <c:pt idx="818">
                  <c:v>73</c:v>
                </c:pt>
                <c:pt idx="819">
                  <c:v>197</c:v>
                </c:pt>
                <c:pt idx="820">
                  <c:v>20</c:v>
                </c:pt>
                <c:pt idx="821">
                  <c:v>134</c:v>
                </c:pt>
                <c:pt idx="822">
                  <c:v>139</c:v>
                </c:pt>
                <c:pt idx="823">
                  <c:v>31</c:v>
                </c:pt>
                <c:pt idx="824">
                  <c:v>117</c:v>
                </c:pt>
                <c:pt idx="825">
                  <c:v>17</c:v>
                </c:pt>
                <c:pt idx="826">
                  <c:v>6</c:v>
                </c:pt>
                <c:pt idx="827">
                  <c:v>490</c:v>
                </c:pt>
                <c:pt idx="828">
                  <c:v>34</c:v>
                </c:pt>
                <c:pt idx="829">
                  <c:v>74</c:v>
                </c:pt>
                <c:pt idx="830">
                  <c:v>34</c:v>
                </c:pt>
                <c:pt idx="831">
                  <c:v>135</c:v>
                </c:pt>
                <c:pt idx="832">
                  <c:v>25</c:v>
                </c:pt>
                <c:pt idx="833">
                  <c:v>34</c:v>
                </c:pt>
                <c:pt idx="834">
                  <c:v>89</c:v>
                </c:pt>
                <c:pt idx="835">
                  <c:v>87</c:v>
                </c:pt>
                <c:pt idx="836">
                  <c:v>29</c:v>
                </c:pt>
                <c:pt idx="837">
                  <c:v>21</c:v>
                </c:pt>
                <c:pt idx="838">
                  <c:v>223</c:v>
                </c:pt>
                <c:pt idx="839">
                  <c:v>7</c:v>
                </c:pt>
                <c:pt idx="840">
                  <c:v>112</c:v>
                </c:pt>
                <c:pt idx="841">
                  <c:v>524</c:v>
                </c:pt>
                <c:pt idx="842">
                  <c:v>32</c:v>
                </c:pt>
                <c:pt idx="843">
                  <c:v>197</c:v>
                </c:pt>
                <c:pt idx="844">
                  <c:v>380</c:v>
                </c:pt>
                <c:pt idx="845">
                  <c:v>33</c:v>
                </c:pt>
                <c:pt idx="846">
                  <c:v>313</c:v>
                </c:pt>
                <c:pt idx="847">
                  <c:v>227</c:v>
                </c:pt>
                <c:pt idx="848">
                  <c:v>73</c:v>
                </c:pt>
                <c:pt idx="849">
                  <c:v>13</c:v>
                </c:pt>
                <c:pt idx="850">
                  <c:v>262</c:v>
                </c:pt>
                <c:pt idx="851">
                  <c:v>47</c:v>
                </c:pt>
                <c:pt idx="852">
                  <c:v>136</c:v>
                </c:pt>
                <c:pt idx="853">
                  <c:v>355</c:v>
                </c:pt>
                <c:pt idx="854">
                  <c:v>89</c:v>
                </c:pt>
                <c:pt idx="855">
                  <c:v>145</c:v>
                </c:pt>
                <c:pt idx="856">
                  <c:v>246</c:v>
                </c:pt>
                <c:pt idx="857">
                  <c:v>430</c:v>
                </c:pt>
                <c:pt idx="858">
                  <c:v>200</c:v>
                </c:pt>
                <c:pt idx="859">
                  <c:v>91</c:v>
                </c:pt>
                <c:pt idx="860">
                  <c:v>105</c:v>
                </c:pt>
                <c:pt idx="861">
                  <c:v>47</c:v>
                </c:pt>
                <c:pt idx="862">
                  <c:v>176</c:v>
                </c:pt>
                <c:pt idx="863">
                  <c:v>415</c:v>
                </c:pt>
                <c:pt idx="864">
                  <c:v>43</c:v>
                </c:pt>
                <c:pt idx="865">
                  <c:v>17</c:v>
                </c:pt>
                <c:pt idx="866">
                  <c:v>73</c:v>
                </c:pt>
                <c:pt idx="867">
                  <c:v>23</c:v>
                </c:pt>
                <c:pt idx="868">
                  <c:v>16</c:v>
                </c:pt>
                <c:pt idx="869">
                  <c:v>24</c:v>
                </c:pt>
                <c:pt idx="870">
                  <c:v>410</c:v>
                </c:pt>
                <c:pt idx="871">
                  <c:v>77</c:v>
                </c:pt>
                <c:pt idx="872">
                  <c:v>13</c:v>
                </c:pt>
                <c:pt idx="873">
                  <c:v>178</c:v>
                </c:pt>
                <c:pt idx="874">
                  <c:v>12</c:v>
                </c:pt>
                <c:pt idx="875">
                  <c:v>78</c:v>
                </c:pt>
                <c:pt idx="876">
                  <c:v>441</c:v>
                </c:pt>
                <c:pt idx="877">
                  <c:v>120</c:v>
                </c:pt>
                <c:pt idx="878">
                  <c:v>35</c:v>
                </c:pt>
                <c:pt idx="879">
                  <c:v>67</c:v>
                </c:pt>
                <c:pt idx="880">
                  <c:v>89</c:v>
                </c:pt>
                <c:pt idx="881">
                  <c:v>102</c:v>
                </c:pt>
                <c:pt idx="882">
                  <c:v>325</c:v>
                </c:pt>
                <c:pt idx="883">
                  <c:v>526</c:v>
                </c:pt>
                <c:pt idx="884">
                  <c:v>142</c:v>
                </c:pt>
                <c:pt idx="885">
                  <c:v>25</c:v>
                </c:pt>
                <c:pt idx="886">
                  <c:v>35</c:v>
                </c:pt>
                <c:pt idx="887">
                  <c:v>69</c:v>
                </c:pt>
                <c:pt idx="888">
                  <c:v>110</c:v>
                </c:pt>
                <c:pt idx="889">
                  <c:v>442</c:v>
                </c:pt>
                <c:pt idx="890">
                  <c:v>62</c:v>
                </c:pt>
                <c:pt idx="891">
                  <c:v>112</c:v>
                </c:pt>
                <c:pt idx="892">
                  <c:v>167</c:v>
                </c:pt>
                <c:pt idx="893">
                  <c:v>87</c:v>
                </c:pt>
                <c:pt idx="894">
                  <c:v>165</c:v>
                </c:pt>
                <c:pt idx="895">
                  <c:v>221</c:v>
                </c:pt>
                <c:pt idx="896">
                  <c:v>98</c:v>
                </c:pt>
                <c:pt idx="897">
                  <c:v>106</c:v>
                </c:pt>
                <c:pt idx="898">
                  <c:v>18</c:v>
                </c:pt>
                <c:pt idx="899">
                  <c:v>206</c:v>
                </c:pt>
                <c:pt idx="900">
                  <c:v>23</c:v>
                </c:pt>
                <c:pt idx="901">
                  <c:v>77</c:v>
                </c:pt>
                <c:pt idx="902">
                  <c:v>164</c:v>
                </c:pt>
                <c:pt idx="903">
                  <c:v>401</c:v>
                </c:pt>
                <c:pt idx="904">
                  <c:v>16</c:v>
                </c:pt>
                <c:pt idx="905">
                  <c:v>156</c:v>
                </c:pt>
                <c:pt idx="906">
                  <c:v>152</c:v>
                </c:pt>
                <c:pt idx="907">
                  <c:v>102</c:v>
                </c:pt>
                <c:pt idx="908">
                  <c:v>142</c:v>
                </c:pt>
                <c:pt idx="909">
                  <c:v>45</c:v>
                </c:pt>
                <c:pt idx="910">
                  <c:v>4</c:v>
                </c:pt>
                <c:pt idx="911">
                  <c:v>171</c:v>
                </c:pt>
                <c:pt idx="912">
                  <c:v>5</c:v>
                </c:pt>
                <c:pt idx="913">
                  <c:v>25</c:v>
                </c:pt>
                <c:pt idx="914">
                  <c:v>64</c:v>
                </c:pt>
                <c:pt idx="915">
                  <c:v>76</c:v>
                </c:pt>
                <c:pt idx="916">
                  <c:v>38</c:v>
                </c:pt>
                <c:pt idx="917">
                  <c:v>74</c:v>
                </c:pt>
                <c:pt idx="918">
                  <c:v>32</c:v>
                </c:pt>
                <c:pt idx="919">
                  <c:v>56</c:v>
                </c:pt>
                <c:pt idx="920">
                  <c:v>50</c:v>
                </c:pt>
                <c:pt idx="921">
                  <c:v>65</c:v>
                </c:pt>
                <c:pt idx="922">
                  <c:v>73</c:v>
                </c:pt>
                <c:pt idx="923">
                  <c:v>244</c:v>
                </c:pt>
                <c:pt idx="924">
                  <c:v>14</c:v>
                </c:pt>
                <c:pt idx="925">
                  <c:v>190</c:v>
                </c:pt>
                <c:pt idx="926">
                  <c:v>196</c:v>
                </c:pt>
                <c:pt idx="927">
                  <c:v>340</c:v>
                </c:pt>
                <c:pt idx="928">
                  <c:v>224</c:v>
                </c:pt>
                <c:pt idx="929">
                  <c:v>434</c:v>
                </c:pt>
                <c:pt idx="930">
                  <c:v>139</c:v>
                </c:pt>
                <c:pt idx="931">
                  <c:v>21</c:v>
                </c:pt>
                <c:pt idx="932">
                  <c:v>202</c:v>
                </c:pt>
                <c:pt idx="933">
                  <c:v>132</c:v>
                </c:pt>
                <c:pt idx="934">
                  <c:v>23</c:v>
                </c:pt>
                <c:pt idx="935">
                  <c:v>219</c:v>
                </c:pt>
                <c:pt idx="936">
                  <c:v>136</c:v>
                </c:pt>
                <c:pt idx="937">
                  <c:v>47</c:v>
                </c:pt>
                <c:pt idx="938">
                  <c:v>41</c:v>
                </c:pt>
                <c:pt idx="939">
                  <c:v>348</c:v>
                </c:pt>
                <c:pt idx="940">
                  <c:v>178</c:v>
                </c:pt>
                <c:pt idx="941">
                  <c:v>164</c:v>
                </c:pt>
                <c:pt idx="942">
                  <c:v>31</c:v>
                </c:pt>
                <c:pt idx="943">
                  <c:v>121</c:v>
                </c:pt>
                <c:pt idx="944">
                  <c:v>97</c:v>
                </c:pt>
                <c:pt idx="945">
                  <c:v>85</c:v>
                </c:pt>
                <c:pt idx="946">
                  <c:v>149</c:v>
                </c:pt>
                <c:pt idx="947">
                  <c:v>31</c:v>
                </c:pt>
                <c:pt idx="948">
                  <c:v>61</c:v>
                </c:pt>
                <c:pt idx="949">
                  <c:v>165</c:v>
                </c:pt>
                <c:pt idx="950">
                  <c:v>180</c:v>
                </c:pt>
                <c:pt idx="951">
                  <c:v>74</c:v>
                </c:pt>
                <c:pt idx="952">
                  <c:v>179</c:v>
                </c:pt>
                <c:pt idx="953">
                  <c:v>34</c:v>
                </c:pt>
                <c:pt idx="954">
                  <c:v>20</c:v>
                </c:pt>
                <c:pt idx="955">
                  <c:v>79</c:v>
                </c:pt>
                <c:pt idx="956">
                  <c:v>207</c:v>
                </c:pt>
                <c:pt idx="957">
                  <c:v>77</c:v>
                </c:pt>
                <c:pt idx="958">
                  <c:v>98</c:v>
                </c:pt>
                <c:pt idx="959">
                  <c:v>95</c:v>
                </c:pt>
                <c:pt idx="960">
                  <c:v>69</c:v>
                </c:pt>
                <c:pt idx="961">
                  <c:v>35</c:v>
                </c:pt>
                <c:pt idx="962">
                  <c:v>60</c:v>
                </c:pt>
                <c:pt idx="963">
                  <c:v>64</c:v>
                </c:pt>
                <c:pt idx="964">
                  <c:v>91</c:v>
                </c:pt>
                <c:pt idx="965">
                  <c:v>96</c:v>
                </c:pt>
                <c:pt idx="966">
                  <c:v>134</c:v>
                </c:pt>
                <c:pt idx="967">
                  <c:v>484</c:v>
                </c:pt>
                <c:pt idx="968">
                  <c:v>12</c:v>
                </c:pt>
                <c:pt idx="969">
                  <c:v>12</c:v>
                </c:pt>
                <c:pt idx="970">
                  <c:v>31</c:v>
                </c:pt>
                <c:pt idx="971">
                  <c:v>7</c:v>
                </c:pt>
                <c:pt idx="972">
                  <c:v>172</c:v>
                </c:pt>
                <c:pt idx="973">
                  <c:v>238</c:v>
                </c:pt>
                <c:pt idx="974">
                  <c:v>374</c:v>
                </c:pt>
                <c:pt idx="975">
                  <c:v>235</c:v>
                </c:pt>
                <c:pt idx="976">
                  <c:v>96</c:v>
                </c:pt>
                <c:pt idx="977">
                  <c:v>178</c:v>
                </c:pt>
                <c:pt idx="978">
                  <c:v>145</c:v>
                </c:pt>
                <c:pt idx="979">
                  <c:v>211</c:v>
                </c:pt>
                <c:pt idx="980">
                  <c:v>79</c:v>
                </c:pt>
                <c:pt idx="981">
                  <c:v>47</c:v>
                </c:pt>
                <c:pt idx="982">
                  <c:v>82</c:v>
                </c:pt>
                <c:pt idx="983">
                  <c:v>135</c:v>
                </c:pt>
                <c:pt idx="984">
                  <c:v>146</c:v>
                </c:pt>
                <c:pt idx="985">
                  <c:v>133</c:v>
                </c:pt>
                <c:pt idx="986">
                  <c:v>313</c:v>
                </c:pt>
                <c:pt idx="987">
                  <c:v>261</c:v>
                </c:pt>
                <c:pt idx="988">
                  <c:v>186</c:v>
                </c:pt>
                <c:pt idx="989">
                  <c:v>66</c:v>
                </c:pt>
                <c:pt idx="990">
                  <c:v>33</c:v>
                </c:pt>
                <c:pt idx="991">
                  <c:v>229</c:v>
                </c:pt>
                <c:pt idx="992">
                  <c:v>96</c:v>
                </c:pt>
                <c:pt idx="993">
                  <c:v>206</c:v>
                </c:pt>
                <c:pt idx="994">
                  <c:v>26</c:v>
                </c:pt>
                <c:pt idx="995">
                  <c:v>116</c:v>
                </c:pt>
                <c:pt idx="996">
                  <c:v>115</c:v>
                </c:pt>
                <c:pt idx="997">
                  <c:v>57</c:v>
                </c:pt>
                <c:pt idx="998">
                  <c:v>59</c:v>
                </c:pt>
                <c:pt idx="999">
                  <c:v>40</c:v>
                </c:pt>
                <c:pt idx="1000">
                  <c:v>107</c:v>
                </c:pt>
                <c:pt idx="1001">
                  <c:v>516</c:v>
                </c:pt>
                <c:pt idx="1002">
                  <c:v>147</c:v>
                </c:pt>
                <c:pt idx="1003">
                  <c:v>69</c:v>
                </c:pt>
                <c:pt idx="1004">
                  <c:v>33</c:v>
                </c:pt>
                <c:pt idx="1005">
                  <c:v>10</c:v>
                </c:pt>
                <c:pt idx="1006">
                  <c:v>13</c:v>
                </c:pt>
                <c:pt idx="1007">
                  <c:v>106</c:v>
                </c:pt>
                <c:pt idx="1008">
                  <c:v>518</c:v>
                </c:pt>
                <c:pt idx="1009">
                  <c:v>117</c:v>
                </c:pt>
                <c:pt idx="1010">
                  <c:v>48</c:v>
                </c:pt>
                <c:pt idx="1011">
                  <c:v>238</c:v>
                </c:pt>
                <c:pt idx="1012">
                  <c:v>138</c:v>
                </c:pt>
                <c:pt idx="1013">
                  <c:v>93</c:v>
                </c:pt>
                <c:pt idx="1014">
                  <c:v>127</c:v>
                </c:pt>
                <c:pt idx="1015">
                  <c:v>80</c:v>
                </c:pt>
                <c:pt idx="1016">
                  <c:v>73</c:v>
                </c:pt>
                <c:pt idx="1017">
                  <c:v>5</c:v>
                </c:pt>
                <c:pt idx="1018">
                  <c:v>548</c:v>
                </c:pt>
                <c:pt idx="1019">
                  <c:v>112</c:v>
                </c:pt>
                <c:pt idx="1020">
                  <c:v>125</c:v>
                </c:pt>
                <c:pt idx="1021">
                  <c:v>36</c:v>
                </c:pt>
                <c:pt idx="1022">
                  <c:v>326</c:v>
                </c:pt>
                <c:pt idx="1023">
                  <c:v>192</c:v>
                </c:pt>
                <c:pt idx="1024">
                  <c:v>124</c:v>
                </c:pt>
                <c:pt idx="1025">
                  <c:v>26</c:v>
                </c:pt>
                <c:pt idx="1026">
                  <c:v>34</c:v>
                </c:pt>
                <c:pt idx="1027">
                  <c:v>38</c:v>
                </c:pt>
                <c:pt idx="1028">
                  <c:v>201</c:v>
                </c:pt>
                <c:pt idx="1029">
                  <c:v>14</c:v>
                </c:pt>
                <c:pt idx="1030">
                  <c:v>246</c:v>
                </c:pt>
                <c:pt idx="1031">
                  <c:v>40</c:v>
                </c:pt>
                <c:pt idx="1032">
                  <c:v>41</c:v>
                </c:pt>
                <c:pt idx="1033">
                  <c:v>52</c:v>
                </c:pt>
                <c:pt idx="1034">
                  <c:v>61</c:v>
                </c:pt>
                <c:pt idx="1035">
                  <c:v>149</c:v>
                </c:pt>
                <c:pt idx="1036">
                  <c:v>128</c:v>
                </c:pt>
                <c:pt idx="1037">
                  <c:v>139</c:v>
                </c:pt>
                <c:pt idx="1038">
                  <c:v>92</c:v>
                </c:pt>
                <c:pt idx="1039">
                  <c:v>54</c:v>
                </c:pt>
                <c:pt idx="1040">
                  <c:v>82</c:v>
                </c:pt>
                <c:pt idx="1041">
                  <c:v>49</c:v>
                </c:pt>
                <c:pt idx="1042">
                  <c:v>224</c:v>
                </c:pt>
                <c:pt idx="1043">
                  <c:v>82</c:v>
                </c:pt>
                <c:pt idx="1044">
                  <c:v>111</c:v>
                </c:pt>
                <c:pt idx="1045">
                  <c:v>58</c:v>
                </c:pt>
                <c:pt idx="1046">
                  <c:v>14</c:v>
                </c:pt>
                <c:pt idx="1047">
                  <c:v>73</c:v>
                </c:pt>
                <c:pt idx="1048">
                  <c:v>134</c:v>
                </c:pt>
                <c:pt idx="1049">
                  <c:v>210</c:v>
                </c:pt>
                <c:pt idx="1050">
                  <c:v>207</c:v>
                </c:pt>
                <c:pt idx="1051">
                  <c:v>55</c:v>
                </c:pt>
                <c:pt idx="1052">
                  <c:v>54</c:v>
                </c:pt>
                <c:pt idx="1053">
                  <c:v>89</c:v>
                </c:pt>
                <c:pt idx="1054">
                  <c:v>87</c:v>
                </c:pt>
                <c:pt idx="1055">
                  <c:v>191</c:v>
                </c:pt>
                <c:pt idx="1056">
                  <c:v>306</c:v>
                </c:pt>
                <c:pt idx="1057">
                  <c:v>460</c:v>
                </c:pt>
                <c:pt idx="1058">
                  <c:v>154</c:v>
                </c:pt>
                <c:pt idx="1059">
                  <c:v>10</c:v>
                </c:pt>
                <c:pt idx="1060">
                  <c:v>13</c:v>
                </c:pt>
                <c:pt idx="1061">
                  <c:v>571</c:v>
                </c:pt>
                <c:pt idx="1062">
                  <c:v>9</c:v>
                </c:pt>
                <c:pt idx="1063">
                  <c:v>35</c:v>
                </c:pt>
                <c:pt idx="1064">
                  <c:v>45</c:v>
                </c:pt>
                <c:pt idx="1065">
                  <c:v>35</c:v>
                </c:pt>
                <c:pt idx="1066">
                  <c:v>207</c:v>
                </c:pt>
                <c:pt idx="1067">
                  <c:v>63</c:v>
                </c:pt>
                <c:pt idx="1068">
                  <c:v>31</c:v>
                </c:pt>
                <c:pt idx="1069">
                  <c:v>144</c:v>
                </c:pt>
                <c:pt idx="1070">
                  <c:v>22</c:v>
                </c:pt>
                <c:pt idx="1071">
                  <c:v>4</c:v>
                </c:pt>
                <c:pt idx="1072">
                  <c:v>209</c:v>
                </c:pt>
                <c:pt idx="1073">
                  <c:v>193</c:v>
                </c:pt>
                <c:pt idx="1074">
                  <c:v>187</c:v>
                </c:pt>
                <c:pt idx="1075">
                  <c:v>516</c:v>
                </c:pt>
                <c:pt idx="1076">
                  <c:v>493</c:v>
                </c:pt>
                <c:pt idx="1077">
                  <c:v>130</c:v>
                </c:pt>
                <c:pt idx="1078">
                  <c:v>52</c:v>
                </c:pt>
                <c:pt idx="1079">
                  <c:v>9</c:v>
                </c:pt>
                <c:pt idx="1080">
                  <c:v>84</c:v>
                </c:pt>
                <c:pt idx="1081">
                  <c:v>538</c:v>
                </c:pt>
                <c:pt idx="1082">
                  <c:v>56</c:v>
                </c:pt>
                <c:pt idx="1083">
                  <c:v>34</c:v>
                </c:pt>
                <c:pt idx="1084">
                  <c:v>176</c:v>
                </c:pt>
                <c:pt idx="1085">
                  <c:v>163</c:v>
                </c:pt>
                <c:pt idx="1086">
                  <c:v>47</c:v>
                </c:pt>
                <c:pt idx="1087">
                  <c:v>131</c:v>
                </c:pt>
                <c:pt idx="1088">
                  <c:v>120</c:v>
                </c:pt>
                <c:pt idx="1089">
                  <c:v>463</c:v>
                </c:pt>
                <c:pt idx="1090">
                  <c:v>102</c:v>
                </c:pt>
                <c:pt idx="1091">
                  <c:v>370</c:v>
                </c:pt>
                <c:pt idx="1092">
                  <c:v>188</c:v>
                </c:pt>
                <c:pt idx="1093">
                  <c:v>23</c:v>
                </c:pt>
                <c:pt idx="1094">
                  <c:v>9</c:v>
                </c:pt>
                <c:pt idx="1095">
                  <c:v>244</c:v>
                </c:pt>
                <c:pt idx="1096">
                  <c:v>105</c:v>
                </c:pt>
                <c:pt idx="1097">
                  <c:v>329</c:v>
                </c:pt>
                <c:pt idx="1098">
                  <c:v>180</c:v>
                </c:pt>
                <c:pt idx="1099">
                  <c:v>7</c:v>
                </c:pt>
                <c:pt idx="1100">
                  <c:v>21</c:v>
                </c:pt>
                <c:pt idx="1101">
                  <c:v>123</c:v>
                </c:pt>
                <c:pt idx="1102">
                  <c:v>127</c:v>
                </c:pt>
                <c:pt idx="1103">
                  <c:v>211</c:v>
                </c:pt>
                <c:pt idx="1104">
                  <c:v>28</c:v>
                </c:pt>
                <c:pt idx="1105">
                  <c:v>94</c:v>
                </c:pt>
                <c:pt idx="1106">
                  <c:v>81</c:v>
                </c:pt>
                <c:pt idx="1107">
                  <c:v>69</c:v>
                </c:pt>
                <c:pt idx="1108">
                  <c:v>78</c:v>
                </c:pt>
                <c:pt idx="1109">
                  <c:v>18</c:v>
                </c:pt>
                <c:pt idx="1110">
                  <c:v>24</c:v>
                </c:pt>
                <c:pt idx="1111">
                  <c:v>160</c:v>
                </c:pt>
                <c:pt idx="1112">
                  <c:v>24</c:v>
                </c:pt>
                <c:pt idx="1113">
                  <c:v>64</c:v>
                </c:pt>
                <c:pt idx="1114">
                  <c:v>78</c:v>
                </c:pt>
                <c:pt idx="1115">
                  <c:v>46</c:v>
                </c:pt>
                <c:pt idx="1116">
                  <c:v>18</c:v>
                </c:pt>
                <c:pt idx="1117">
                  <c:v>24</c:v>
                </c:pt>
                <c:pt idx="1118">
                  <c:v>192</c:v>
                </c:pt>
                <c:pt idx="1119">
                  <c:v>13</c:v>
                </c:pt>
                <c:pt idx="1120">
                  <c:v>93</c:v>
                </c:pt>
                <c:pt idx="1121">
                  <c:v>151</c:v>
                </c:pt>
                <c:pt idx="1122">
                  <c:v>231</c:v>
                </c:pt>
                <c:pt idx="1123">
                  <c:v>125</c:v>
                </c:pt>
                <c:pt idx="1124">
                  <c:v>99</c:v>
                </c:pt>
                <c:pt idx="1125">
                  <c:v>233</c:v>
                </c:pt>
                <c:pt idx="1126">
                  <c:v>233</c:v>
                </c:pt>
                <c:pt idx="1127">
                  <c:v>26</c:v>
                </c:pt>
                <c:pt idx="1128">
                  <c:v>15</c:v>
                </c:pt>
                <c:pt idx="1129">
                  <c:v>120</c:v>
                </c:pt>
                <c:pt idx="1130">
                  <c:v>25</c:v>
                </c:pt>
                <c:pt idx="1131">
                  <c:v>140</c:v>
                </c:pt>
                <c:pt idx="1132">
                  <c:v>36</c:v>
                </c:pt>
                <c:pt idx="1133">
                  <c:v>30</c:v>
                </c:pt>
                <c:pt idx="1134">
                  <c:v>6</c:v>
                </c:pt>
                <c:pt idx="1135">
                  <c:v>183</c:v>
                </c:pt>
                <c:pt idx="1136">
                  <c:v>73</c:v>
                </c:pt>
                <c:pt idx="1137">
                  <c:v>36</c:v>
                </c:pt>
                <c:pt idx="1138">
                  <c:v>97</c:v>
                </c:pt>
                <c:pt idx="1139">
                  <c:v>157</c:v>
                </c:pt>
                <c:pt idx="1140">
                  <c:v>57</c:v>
                </c:pt>
                <c:pt idx="1141">
                  <c:v>13</c:v>
                </c:pt>
                <c:pt idx="1142">
                  <c:v>10</c:v>
                </c:pt>
                <c:pt idx="1143">
                  <c:v>208</c:v>
                </c:pt>
                <c:pt idx="1144">
                  <c:v>204</c:v>
                </c:pt>
                <c:pt idx="1145">
                  <c:v>87</c:v>
                </c:pt>
                <c:pt idx="1146">
                  <c:v>9</c:v>
                </c:pt>
                <c:pt idx="1147">
                  <c:v>22</c:v>
                </c:pt>
                <c:pt idx="1148">
                  <c:v>4</c:v>
                </c:pt>
                <c:pt idx="1149">
                  <c:v>157</c:v>
                </c:pt>
                <c:pt idx="1150">
                  <c:v>65</c:v>
                </c:pt>
                <c:pt idx="1151">
                  <c:v>82</c:v>
                </c:pt>
                <c:pt idx="1152">
                  <c:v>73</c:v>
                </c:pt>
                <c:pt idx="1153">
                  <c:v>6</c:v>
                </c:pt>
                <c:pt idx="1154">
                  <c:v>50</c:v>
                </c:pt>
                <c:pt idx="1155">
                  <c:v>169</c:v>
                </c:pt>
                <c:pt idx="1156">
                  <c:v>126</c:v>
                </c:pt>
                <c:pt idx="1157">
                  <c:v>55</c:v>
                </c:pt>
                <c:pt idx="1158">
                  <c:v>85</c:v>
                </c:pt>
                <c:pt idx="1159">
                  <c:v>18</c:v>
                </c:pt>
                <c:pt idx="1160">
                  <c:v>163</c:v>
                </c:pt>
                <c:pt idx="1161">
                  <c:v>49</c:v>
                </c:pt>
                <c:pt idx="1162">
                  <c:v>50</c:v>
                </c:pt>
                <c:pt idx="1163">
                  <c:v>58</c:v>
                </c:pt>
                <c:pt idx="1164">
                  <c:v>245</c:v>
                </c:pt>
                <c:pt idx="1165">
                  <c:v>231</c:v>
                </c:pt>
                <c:pt idx="1166">
                  <c:v>90</c:v>
                </c:pt>
                <c:pt idx="1167">
                  <c:v>138</c:v>
                </c:pt>
                <c:pt idx="1168">
                  <c:v>398</c:v>
                </c:pt>
                <c:pt idx="1169">
                  <c:v>169</c:v>
                </c:pt>
                <c:pt idx="1170">
                  <c:v>226</c:v>
                </c:pt>
                <c:pt idx="1171">
                  <c:v>103</c:v>
                </c:pt>
                <c:pt idx="1172">
                  <c:v>213</c:v>
                </c:pt>
                <c:pt idx="1173">
                  <c:v>66</c:v>
                </c:pt>
                <c:pt idx="1174">
                  <c:v>43</c:v>
                </c:pt>
                <c:pt idx="1175">
                  <c:v>115</c:v>
                </c:pt>
                <c:pt idx="1176">
                  <c:v>54</c:v>
                </c:pt>
                <c:pt idx="1177">
                  <c:v>57</c:v>
                </c:pt>
                <c:pt idx="1178">
                  <c:v>45</c:v>
                </c:pt>
                <c:pt idx="1179">
                  <c:v>44</c:v>
                </c:pt>
                <c:pt idx="1180">
                  <c:v>390</c:v>
                </c:pt>
                <c:pt idx="1181">
                  <c:v>14</c:v>
                </c:pt>
                <c:pt idx="1182">
                  <c:v>50</c:v>
                </c:pt>
                <c:pt idx="1183">
                  <c:v>181</c:v>
                </c:pt>
                <c:pt idx="1184">
                  <c:v>16</c:v>
                </c:pt>
                <c:pt idx="1185">
                  <c:v>215</c:v>
                </c:pt>
                <c:pt idx="1186">
                  <c:v>443</c:v>
                </c:pt>
                <c:pt idx="1187">
                  <c:v>91</c:v>
                </c:pt>
                <c:pt idx="1188">
                  <c:v>133</c:v>
                </c:pt>
                <c:pt idx="1189">
                  <c:v>234</c:v>
                </c:pt>
                <c:pt idx="1190">
                  <c:v>543</c:v>
                </c:pt>
                <c:pt idx="1191">
                  <c:v>34</c:v>
                </c:pt>
                <c:pt idx="1192">
                  <c:v>91</c:v>
                </c:pt>
                <c:pt idx="1193">
                  <c:v>90</c:v>
                </c:pt>
                <c:pt idx="1194">
                  <c:v>76</c:v>
                </c:pt>
                <c:pt idx="1195">
                  <c:v>69</c:v>
                </c:pt>
                <c:pt idx="1196">
                  <c:v>70</c:v>
                </c:pt>
                <c:pt idx="1197">
                  <c:v>218</c:v>
                </c:pt>
                <c:pt idx="1198">
                  <c:v>30</c:v>
                </c:pt>
                <c:pt idx="1199">
                  <c:v>22</c:v>
                </c:pt>
                <c:pt idx="1200">
                  <c:v>8</c:v>
                </c:pt>
                <c:pt idx="1201">
                  <c:v>195</c:v>
                </c:pt>
                <c:pt idx="1202">
                  <c:v>204</c:v>
                </c:pt>
                <c:pt idx="1203">
                  <c:v>57</c:v>
                </c:pt>
                <c:pt idx="1204">
                  <c:v>349</c:v>
                </c:pt>
                <c:pt idx="1205">
                  <c:v>387</c:v>
                </c:pt>
                <c:pt idx="1206">
                  <c:v>419</c:v>
                </c:pt>
                <c:pt idx="1207">
                  <c:v>185</c:v>
                </c:pt>
                <c:pt idx="1208">
                  <c:v>11</c:v>
                </c:pt>
                <c:pt idx="1209">
                  <c:v>9</c:v>
                </c:pt>
                <c:pt idx="1210">
                  <c:v>63</c:v>
                </c:pt>
                <c:pt idx="1211">
                  <c:v>164</c:v>
                </c:pt>
                <c:pt idx="1212">
                  <c:v>116</c:v>
                </c:pt>
                <c:pt idx="1213">
                  <c:v>49</c:v>
                </c:pt>
                <c:pt idx="1214">
                  <c:v>47</c:v>
                </c:pt>
                <c:pt idx="1215">
                  <c:v>201</c:v>
                </c:pt>
                <c:pt idx="1216">
                  <c:v>31</c:v>
                </c:pt>
                <c:pt idx="1217">
                  <c:v>153</c:v>
                </c:pt>
                <c:pt idx="1218">
                  <c:v>393</c:v>
                </c:pt>
                <c:pt idx="1219">
                  <c:v>51</c:v>
                </c:pt>
                <c:pt idx="1220">
                  <c:v>547</c:v>
                </c:pt>
                <c:pt idx="1221">
                  <c:v>494</c:v>
                </c:pt>
                <c:pt idx="1222">
                  <c:v>292</c:v>
                </c:pt>
                <c:pt idx="1223">
                  <c:v>62</c:v>
                </c:pt>
                <c:pt idx="1224">
                  <c:v>89</c:v>
                </c:pt>
                <c:pt idx="1225">
                  <c:v>28</c:v>
                </c:pt>
                <c:pt idx="1226">
                  <c:v>199</c:v>
                </c:pt>
                <c:pt idx="1227">
                  <c:v>453</c:v>
                </c:pt>
                <c:pt idx="1228">
                  <c:v>30</c:v>
                </c:pt>
                <c:pt idx="1229">
                  <c:v>111</c:v>
                </c:pt>
                <c:pt idx="1230">
                  <c:v>236</c:v>
                </c:pt>
                <c:pt idx="1231">
                  <c:v>387</c:v>
                </c:pt>
                <c:pt idx="1232">
                  <c:v>128</c:v>
                </c:pt>
                <c:pt idx="1233">
                  <c:v>453</c:v>
                </c:pt>
                <c:pt idx="1234">
                  <c:v>179</c:v>
                </c:pt>
                <c:pt idx="1235">
                  <c:v>158</c:v>
                </c:pt>
                <c:pt idx="1236">
                  <c:v>211</c:v>
                </c:pt>
                <c:pt idx="1237">
                  <c:v>87</c:v>
                </c:pt>
                <c:pt idx="1238">
                  <c:v>227</c:v>
                </c:pt>
                <c:pt idx="1239">
                  <c:v>144</c:v>
                </c:pt>
                <c:pt idx="1240">
                  <c:v>422</c:v>
                </c:pt>
                <c:pt idx="1241">
                  <c:v>46</c:v>
                </c:pt>
                <c:pt idx="1242">
                  <c:v>131</c:v>
                </c:pt>
                <c:pt idx="1243">
                  <c:v>450</c:v>
                </c:pt>
                <c:pt idx="1244">
                  <c:v>67</c:v>
                </c:pt>
                <c:pt idx="1245">
                  <c:v>106</c:v>
                </c:pt>
                <c:pt idx="1246">
                  <c:v>39</c:v>
                </c:pt>
                <c:pt idx="1247">
                  <c:v>43</c:v>
                </c:pt>
                <c:pt idx="1248">
                  <c:v>194</c:v>
                </c:pt>
                <c:pt idx="1249">
                  <c:v>487</c:v>
                </c:pt>
                <c:pt idx="1250">
                  <c:v>197</c:v>
                </c:pt>
                <c:pt idx="1251">
                  <c:v>113</c:v>
                </c:pt>
                <c:pt idx="1252">
                  <c:v>69</c:v>
                </c:pt>
                <c:pt idx="1253">
                  <c:v>28</c:v>
                </c:pt>
                <c:pt idx="1254">
                  <c:v>79</c:v>
                </c:pt>
                <c:pt idx="1255">
                  <c:v>139</c:v>
                </c:pt>
                <c:pt idx="1256">
                  <c:v>302</c:v>
                </c:pt>
                <c:pt idx="1257">
                  <c:v>54</c:v>
                </c:pt>
                <c:pt idx="1258">
                  <c:v>18</c:v>
                </c:pt>
                <c:pt idx="1259">
                  <c:v>38</c:v>
                </c:pt>
                <c:pt idx="1260">
                  <c:v>45</c:v>
                </c:pt>
                <c:pt idx="1261">
                  <c:v>19</c:v>
                </c:pt>
                <c:pt idx="1262">
                  <c:v>154</c:v>
                </c:pt>
                <c:pt idx="1263">
                  <c:v>99</c:v>
                </c:pt>
                <c:pt idx="1264">
                  <c:v>118</c:v>
                </c:pt>
                <c:pt idx="1265">
                  <c:v>238</c:v>
                </c:pt>
                <c:pt idx="1266">
                  <c:v>171</c:v>
                </c:pt>
                <c:pt idx="1267">
                  <c:v>58</c:v>
                </c:pt>
                <c:pt idx="1268">
                  <c:v>43</c:v>
                </c:pt>
                <c:pt idx="1269">
                  <c:v>54</c:v>
                </c:pt>
                <c:pt idx="1270">
                  <c:v>458</c:v>
                </c:pt>
                <c:pt idx="1271">
                  <c:v>12</c:v>
                </c:pt>
                <c:pt idx="1272">
                  <c:v>220</c:v>
                </c:pt>
                <c:pt idx="1273">
                  <c:v>141</c:v>
                </c:pt>
                <c:pt idx="1274">
                  <c:v>203</c:v>
                </c:pt>
                <c:pt idx="1275">
                  <c:v>22</c:v>
                </c:pt>
                <c:pt idx="1276">
                  <c:v>14</c:v>
                </c:pt>
                <c:pt idx="1277">
                  <c:v>168</c:v>
                </c:pt>
                <c:pt idx="1278">
                  <c:v>207</c:v>
                </c:pt>
                <c:pt idx="1279">
                  <c:v>88</c:v>
                </c:pt>
                <c:pt idx="1280">
                  <c:v>9</c:v>
                </c:pt>
                <c:pt idx="1281">
                  <c:v>6</c:v>
                </c:pt>
                <c:pt idx="1282">
                  <c:v>78</c:v>
                </c:pt>
                <c:pt idx="1283">
                  <c:v>245</c:v>
                </c:pt>
                <c:pt idx="1284">
                  <c:v>118</c:v>
                </c:pt>
                <c:pt idx="1285">
                  <c:v>240</c:v>
                </c:pt>
                <c:pt idx="1286">
                  <c:v>167</c:v>
                </c:pt>
                <c:pt idx="1287">
                  <c:v>207</c:v>
                </c:pt>
                <c:pt idx="1288">
                  <c:v>123</c:v>
                </c:pt>
                <c:pt idx="1289">
                  <c:v>156</c:v>
                </c:pt>
                <c:pt idx="1290">
                  <c:v>41</c:v>
                </c:pt>
                <c:pt idx="1291">
                  <c:v>487</c:v>
                </c:pt>
                <c:pt idx="1292">
                  <c:v>565</c:v>
                </c:pt>
                <c:pt idx="1293">
                  <c:v>177</c:v>
                </c:pt>
                <c:pt idx="1294">
                  <c:v>79</c:v>
                </c:pt>
                <c:pt idx="1295">
                  <c:v>73</c:v>
                </c:pt>
                <c:pt idx="1296">
                  <c:v>7</c:v>
                </c:pt>
                <c:pt idx="1297">
                  <c:v>164</c:v>
                </c:pt>
                <c:pt idx="1298">
                  <c:v>366</c:v>
                </c:pt>
                <c:pt idx="1299">
                  <c:v>253</c:v>
                </c:pt>
                <c:pt idx="1300">
                  <c:v>90</c:v>
                </c:pt>
                <c:pt idx="1301">
                  <c:v>401</c:v>
                </c:pt>
                <c:pt idx="1302">
                  <c:v>85</c:v>
                </c:pt>
                <c:pt idx="1303">
                  <c:v>82</c:v>
                </c:pt>
                <c:pt idx="1304">
                  <c:v>34</c:v>
                </c:pt>
                <c:pt idx="1305">
                  <c:v>67</c:v>
                </c:pt>
                <c:pt idx="1306">
                  <c:v>385</c:v>
                </c:pt>
                <c:pt idx="1307">
                  <c:v>114</c:v>
                </c:pt>
                <c:pt idx="1308">
                  <c:v>47</c:v>
                </c:pt>
                <c:pt idx="1309">
                  <c:v>143</c:v>
                </c:pt>
                <c:pt idx="1310">
                  <c:v>60</c:v>
                </c:pt>
                <c:pt idx="1311">
                  <c:v>34</c:v>
                </c:pt>
                <c:pt idx="1312">
                  <c:v>214</c:v>
                </c:pt>
                <c:pt idx="1313">
                  <c:v>575</c:v>
                </c:pt>
                <c:pt idx="1314">
                  <c:v>231</c:v>
                </c:pt>
                <c:pt idx="1315">
                  <c:v>102</c:v>
                </c:pt>
                <c:pt idx="1316">
                  <c:v>119</c:v>
                </c:pt>
                <c:pt idx="1317">
                  <c:v>9</c:v>
                </c:pt>
                <c:pt idx="1318">
                  <c:v>84</c:v>
                </c:pt>
                <c:pt idx="1319">
                  <c:v>163</c:v>
                </c:pt>
                <c:pt idx="1320">
                  <c:v>151</c:v>
                </c:pt>
                <c:pt idx="1321">
                  <c:v>86</c:v>
                </c:pt>
                <c:pt idx="1322">
                  <c:v>80</c:v>
                </c:pt>
                <c:pt idx="1323">
                  <c:v>128</c:v>
                </c:pt>
                <c:pt idx="1324">
                  <c:v>225</c:v>
                </c:pt>
                <c:pt idx="1325">
                  <c:v>121</c:v>
                </c:pt>
                <c:pt idx="1326">
                  <c:v>71</c:v>
                </c:pt>
                <c:pt idx="1327">
                  <c:v>214</c:v>
                </c:pt>
                <c:pt idx="1328">
                  <c:v>41</c:v>
                </c:pt>
                <c:pt idx="1329">
                  <c:v>68</c:v>
                </c:pt>
                <c:pt idx="1330">
                  <c:v>248</c:v>
                </c:pt>
                <c:pt idx="1331">
                  <c:v>138</c:v>
                </c:pt>
                <c:pt idx="1332">
                  <c:v>206</c:v>
                </c:pt>
                <c:pt idx="1333">
                  <c:v>135</c:v>
                </c:pt>
                <c:pt idx="1334">
                  <c:v>158</c:v>
                </c:pt>
                <c:pt idx="1335">
                  <c:v>5</c:v>
                </c:pt>
                <c:pt idx="1336">
                  <c:v>564</c:v>
                </c:pt>
                <c:pt idx="1337">
                  <c:v>14</c:v>
                </c:pt>
                <c:pt idx="1338">
                  <c:v>56</c:v>
                </c:pt>
                <c:pt idx="1339">
                  <c:v>41</c:v>
                </c:pt>
                <c:pt idx="1340">
                  <c:v>182</c:v>
                </c:pt>
                <c:pt idx="1341">
                  <c:v>212</c:v>
                </c:pt>
                <c:pt idx="1342">
                  <c:v>473</c:v>
                </c:pt>
                <c:pt idx="1343">
                  <c:v>272</c:v>
                </c:pt>
                <c:pt idx="1344">
                  <c:v>9</c:v>
                </c:pt>
                <c:pt idx="1345">
                  <c:v>98</c:v>
                </c:pt>
                <c:pt idx="1346">
                  <c:v>78</c:v>
                </c:pt>
                <c:pt idx="1347">
                  <c:v>182</c:v>
                </c:pt>
                <c:pt idx="1348">
                  <c:v>85</c:v>
                </c:pt>
                <c:pt idx="1349">
                  <c:v>36</c:v>
                </c:pt>
                <c:pt idx="1350">
                  <c:v>86</c:v>
                </c:pt>
                <c:pt idx="1351">
                  <c:v>226</c:v>
                </c:pt>
                <c:pt idx="1352">
                  <c:v>18</c:v>
                </c:pt>
                <c:pt idx="1353">
                  <c:v>107</c:v>
                </c:pt>
                <c:pt idx="1354">
                  <c:v>522</c:v>
                </c:pt>
                <c:pt idx="1355">
                  <c:v>59</c:v>
                </c:pt>
                <c:pt idx="1356">
                  <c:v>13</c:v>
                </c:pt>
                <c:pt idx="1357">
                  <c:v>6</c:v>
                </c:pt>
                <c:pt idx="1358">
                  <c:v>77</c:v>
                </c:pt>
                <c:pt idx="1359">
                  <c:v>39</c:v>
                </c:pt>
                <c:pt idx="1360">
                  <c:v>132</c:v>
                </c:pt>
                <c:pt idx="1361">
                  <c:v>221</c:v>
                </c:pt>
                <c:pt idx="1362">
                  <c:v>85</c:v>
                </c:pt>
                <c:pt idx="1363">
                  <c:v>7</c:v>
                </c:pt>
                <c:pt idx="1364">
                  <c:v>55</c:v>
                </c:pt>
                <c:pt idx="1365">
                  <c:v>190</c:v>
                </c:pt>
                <c:pt idx="1366">
                  <c:v>149</c:v>
                </c:pt>
                <c:pt idx="1367">
                  <c:v>131</c:v>
                </c:pt>
                <c:pt idx="1368">
                  <c:v>280</c:v>
                </c:pt>
                <c:pt idx="1369">
                  <c:v>22</c:v>
                </c:pt>
                <c:pt idx="1370">
                  <c:v>36</c:v>
                </c:pt>
                <c:pt idx="1371">
                  <c:v>68</c:v>
                </c:pt>
                <c:pt idx="1372">
                  <c:v>42</c:v>
                </c:pt>
                <c:pt idx="1373">
                  <c:v>102</c:v>
                </c:pt>
                <c:pt idx="1374">
                  <c:v>16</c:v>
                </c:pt>
                <c:pt idx="1375">
                  <c:v>385</c:v>
                </c:pt>
                <c:pt idx="1376">
                  <c:v>160</c:v>
                </c:pt>
                <c:pt idx="1377">
                  <c:v>74</c:v>
                </c:pt>
                <c:pt idx="1378">
                  <c:v>222</c:v>
                </c:pt>
                <c:pt idx="1379">
                  <c:v>165</c:v>
                </c:pt>
                <c:pt idx="1380">
                  <c:v>183</c:v>
                </c:pt>
                <c:pt idx="1381">
                  <c:v>219</c:v>
                </c:pt>
                <c:pt idx="1382">
                  <c:v>128</c:v>
                </c:pt>
                <c:pt idx="1383">
                  <c:v>5</c:v>
                </c:pt>
                <c:pt idx="1384">
                  <c:v>43</c:v>
                </c:pt>
                <c:pt idx="1385">
                  <c:v>8</c:v>
                </c:pt>
                <c:pt idx="1386">
                  <c:v>141</c:v>
                </c:pt>
                <c:pt idx="1387">
                  <c:v>91</c:v>
                </c:pt>
                <c:pt idx="1388">
                  <c:v>75</c:v>
                </c:pt>
                <c:pt idx="1389">
                  <c:v>339</c:v>
                </c:pt>
                <c:pt idx="1390">
                  <c:v>93</c:v>
                </c:pt>
                <c:pt idx="1391">
                  <c:v>210</c:v>
                </c:pt>
                <c:pt idx="1392">
                  <c:v>220</c:v>
                </c:pt>
                <c:pt idx="1393">
                  <c:v>90</c:v>
                </c:pt>
                <c:pt idx="1394">
                  <c:v>208</c:v>
                </c:pt>
                <c:pt idx="1395">
                  <c:v>498</c:v>
                </c:pt>
                <c:pt idx="1396">
                  <c:v>15</c:v>
                </c:pt>
                <c:pt idx="1397">
                  <c:v>25</c:v>
                </c:pt>
                <c:pt idx="1398">
                  <c:v>6</c:v>
                </c:pt>
                <c:pt idx="1399">
                  <c:v>20</c:v>
                </c:pt>
                <c:pt idx="1400">
                  <c:v>31</c:v>
                </c:pt>
                <c:pt idx="1401">
                  <c:v>319</c:v>
                </c:pt>
                <c:pt idx="1402">
                  <c:v>146</c:v>
                </c:pt>
                <c:pt idx="1403">
                  <c:v>297</c:v>
                </c:pt>
                <c:pt idx="1404">
                  <c:v>6</c:v>
                </c:pt>
                <c:pt idx="1405">
                  <c:v>9</c:v>
                </c:pt>
                <c:pt idx="1406">
                  <c:v>46</c:v>
                </c:pt>
                <c:pt idx="1407">
                  <c:v>62</c:v>
                </c:pt>
                <c:pt idx="1408">
                  <c:v>125</c:v>
                </c:pt>
                <c:pt idx="1409">
                  <c:v>523</c:v>
                </c:pt>
                <c:pt idx="1410">
                  <c:v>255</c:v>
                </c:pt>
                <c:pt idx="1411">
                  <c:v>65</c:v>
                </c:pt>
                <c:pt idx="1412">
                  <c:v>25</c:v>
                </c:pt>
                <c:pt idx="1413">
                  <c:v>40</c:v>
                </c:pt>
                <c:pt idx="1414">
                  <c:v>181</c:v>
                </c:pt>
                <c:pt idx="1415">
                  <c:v>44</c:v>
                </c:pt>
                <c:pt idx="1416">
                  <c:v>392</c:v>
                </c:pt>
                <c:pt idx="1417">
                  <c:v>17</c:v>
                </c:pt>
                <c:pt idx="1418">
                  <c:v>136</c:v>
                </c:pt>
                <c:pt idx="1419">
                  <c:v>78</c:v>
                </c:pt>
                <c:pt idx="1420">
                  <c:v>92</c:v>
                </c:pt>
                <c:pt idx="1421">
                  <c:v>479</c:v>
                </c:pt>
                <c:pt idx="1422">
                  <c:v>182</c:v>
                </c:pt>
                <c:pt idx="1423">
                  <c:v>6</c:v>
                </c:pt>
                <c:pt idx="1424">
                  <c:v>129</c:v>
                </c:pt>
                <c:pt idx="1425">
                  <c:v>248</c:v>
                </c:pt>
                <c:pt idx="1426">
                  <c:v>61</c:v>
                </c:pt>
                <c:pt idx="1427">
                  <c:v>80</c:v>
                </c:pt>
                <c:pt idx="1428">
                  <c:v>36</c:v>
                </c:pt>
                <c:pt idx="1429">
                  <c:v>61</c:v>
                </c:pt>
                <c:pt idx="1430">
                  <c:v>110</c:v>
                </c:pt>
                <c:pt idx="1431">
                  <c:v>97</c:v>
                </c:pt>
                <c:pt idx="1432">
                  <c:v>181</c:v>
                </c:pt>
                <c:pt idx="1433">
                  <c:v>498</c:v>
                </c:pt>
                <c:pt idx="1434">
                  <c:v>85</c:v>
                </c:pt>
                <c:pt idx="1435">
                  <c:v>16</c:v>
                </c:pt>
                <c:pt idx="1436">
                  <c:v>5</c:v>
                </c:pt>
                <c:pt idx="1437">
                  <c:v>112</c:v>
                </c:pt>
                <c:pt idx="1438">
                  <c:v>88</c:v>
                </c:pt>
                <c:pt idx="1439">
                  <c:v>234</c:v>
                </c:pt>
                <c:pt idx="1440">
                  <c:v>453</c:v>
                </c:pt>
                <c:pt idx="1441">
                  <c:v>69</c:v>
                </c:pt>
                <c:pt idx="1442">
                  <c:v>84</c:v>
                </c:pt>
                <c:pt idx="1443">
                  <c:v>54</c:v>
                </c:pt>
                <c:pt idx="1444">
                  <c:v>124</c:v>
                </c:pt>
                <c:pt idx="1445">
                  <c:v>248</c:v>
                </c:pt>
                <c:pt idx="1446">
                  <c:v>184</c:v>
                </c:pt>
                <c:pt idx="1447">
                  <c:v>43</c:v>
                </c:pt>
                <c:pt idx="1448">
                  <c:v>210</c:v>
                </c:pt>
                <c:pt idx="1449">
                  <c:v>202</c:v>
                </c:pt>
                <c:pt idx="1450">
                  <c:v>72</c:v>
                </c:pt>
                <c:pt idx="1451">
                  <c:v>84</c:v>
                </c:pt>
                <c:pt idx="1452">
                  <c:v>7</c:v>
                </c:pt>
                <c:pt idx="1453">
                  <c:v>205</c:v>
                </c:pt>
                <c:pt idx="1454">
                  <c:v>569</c:v>
                </c:pt>
                <c:pt idx="1455">
                  <c:v>159</c:v>
                </c:pt>
                <c:pt idx="1456">
                  <c:v>227</c:v>
                </c:pt>
                <c:pt idx="1457">
                  <c:v>7</c:v>
                </c:pt>
                <c:pt idx="1458">
                  <c:v>288</c:v>
                </c:pt>
                <c:pt idx="1459">
                  <c:v>105</c:v>
                </c:pt>
                <c:pt idx="1460">
                  <c:v>182</c:v>
                </c:pt>
                <c:pt idx="1461">
                  <c:v>255</c:v>
                </c:pt>
                <c:pt idx="1462">
                  <c:v>40</c:v>
                </c:pt>
                <c:pt idx="1463">
                  <c:v>166</c:v>
                </c:pt>
                <c:pt idx="1464">
                  <c:v>95</c:v>
                </c:pt>
                <c:pt idx="1465">
                  <c:v>82</c:v>
                </c:pt>
                <c:pt idx="1466">
                  <c:v>9</c:v>
                </c:pt>
                <c:pt idx="1467">
                  <c:v>42</c:v>
                </c:pt>
                <c:pt idx="1468">
                  <c:v>72</c:v>
                </c:pt>
                <c:pt idx="1469">
                  <c:v>77</c:v>
                </c:pt>
                <c:pt idx="1470">
                  <c:v>324</c:v>
                </c:pt>
                <c:pt idx="1471">
                  <c:v>106</c:v>
                </c:pt>
                <c:pt idx="1472">
                  <c:v>276</c:v>
                </c:pt>
                <c:pt idx="1473">
                  <c:v>205</c:v>
                </c:pt>
                <c:pt idx="1474">
                  <c:v>113</c:v>
                </c:pt>
                <c:pt idx="1475">
                  <c:v>128</c:v>
                </c:pt>
                <c:pt idx="1476">
                  <c:v>10</c:v>
                </c:pt>
                <c:pt idx="1477">
                  <c:v>165</c:v>
                </c:pt>
                <c:pt idx="1478">
                  <c:v>116</c:v>
                </c:pt>
                <c:pt idx="1479">
                  <c:v>257</c:v>
                </c:pt>
                <c:pt idx="1480">
                  <c:v>247</c:v>
                </c:pt>
                <c:pt idx="1481">
                  <c:v>378</c:v>
                </c:pt>
                <c:pt idx="1482">
                  <c:v>163</c:v>
                </c:pt>
                <c:pt idx="1483">
                  <c:v>8</c:v>
                </c:pt>
                <c:pt idx="1484">
                  <c:v>211</c:v>
                </c:pt>
                <c:pt idx="1485">
                  <c:v>29</c:v>
                </c:pt>
                <c:pt idx="1486">
                  <c:v>29</c:v>
                </c:pt>
                <c:pt idx="1487">
                  <c:v>46</c:v>
                </c:pt>
                <c:pt idx="1488">
                  <c:v>121</c:v>
                </c:pt>
                <c:pt idx="1489">
                  <c:v>65</c:v>
                </c:pt>
                <c:pt idx="1490">
                  <c:v>4</c:v>
                </c:pt>
                <c:pt idx="1491">
                  <c:v>413</c:v>
                </c:pt>
                <c:pt idx="1492">
                  <c:v>51</c:v>
                </c:pt>
                <c:pt idx="1493">
                  <c:v>36</c:v>
                </c:pt>
                <c:pt idx="1494">
                  <c:v>23</c:v>
                </c:pt>
                <c:pt idx="1495">
                  <c:v>19</c:v>
                </c:pt>
                <c:pt idx="1496">
                  <c:v>52</c:v>
                </c:pt>
                <c:pt idx="1497">
                  <c:v>363</c:v>
                </c:pt>
                <c:pt idx="1498">
                  <c:v>63</c:v>
                </c:pt>
                <c:pt idx="1499">
                  <c:v>194</c:v>
                </c:pt>
                <c:pt idx="1500">
                  <c:v>108</c:v>
                </c:pt>
                <c:pt idx="1501">
                  <c:v>75</c:v>
                </c:pt>
                <c:pt idx="1502">
                  <c:v>214</c:v>
                </c:pt>
                <c:pt idx="1503">
                  <c:v>6</c:v>
                </c:pt>
                <c:pt idx="1504">
                  <c:v>45</c:v>
                </c:pt>
                <c:pt idx="1505">
                  <c:v>52</c:v>
                </c:pt>
                <c:pt idx="1506">
                  <c:v>138</c:v>
                </c:pt>
                <c:pt idx="1507">
                  <c:v>210</c:v>
                </c:pt>
                <c:pt idx="1508">
                  <c:v>171</c:v>
                </c:pt>
                <c:pt idx="1509">
                  <c:v>97</c:v>
                </c:pt>
                <c:pt idx="1510">
                  <c:v>43</c:v>
                </c:pt>
                <c:pt idx="1511">
                  <c:v>540</c:v>
                </c:pt>
                <c:pt idx="1512">
                  <c:v>158</c:v>
                </c:pt>
                <c:pt idx="1513">
                  <c:v>105</c:v>
                </c:pt>
                <c:pt idx="1514">
                  <c:v>16</c:v>
                </c:pt>
                <c:pt idx="1515">
                  <c:v>60</c:v>
                </c:pt>
                <c:pt idx="1516">
                  <c:v>224</c:v>
                </c:pt>
                <c:pt idx="1517">
                  <c:v>17</c:v>
                </c:pt>
                <c:pt idx="1518">
                  <c:v>139</c:v>
                </c:pt>
                <c:pt idx="1519">
                  <c:v>8</c:v>
                </c:pt>
                <c:pt idx="1520">
                  <c:v>22</c:v>
                </c:pt>
                <c:pt idx="1521">
                  <c:v>22</c:v>
                </c:pt>
                <c:pt idx="1522">
                  <c:v>177</c:v>
                </c:pt>
                <c:pt idx="1523">
                  <c:v>45</c:v>
                </c:pt>
                <c:pt idx="1524">
                  <c:v>173</c:v>
                </c:pt>
                <c:pt idx="1525">
                  <c:v>18</c:v>
                </c:pt>
                <c:pt idx="1526">
                  <c:v>46</c:v>
                </c:pt>
                <c:pt idx="1527">
                  <c:v>56</c:v>
                </c:pt>
                <c:pt idx="1528">
                  <c:v>142</c:v>
                </c:pt>
                <c:pt idx="1529">
                  <c:v>68</c:v>
                </c:pt>
                <c:pt idx="1530">
                  <c:v>125</c:v>
                </c:pt>
                <c:pt idx="1531">
                  <c:v>108</c:v>
                </c:pt>
                <c:pt idx="1532">
                  <c:v>85</c:v>
                </c:pt>
                <c:pt idx="1533">
                  <c:v>96</c:v>
                </c:pt>
                <c:pt idx="1534">
                  <c:v>24</c:v>
                </c:pt>
                <c:pt idx="1535">
                  <c:v>67</c:v>
                </c:pt>
                <c:pt idx="1536">
                  <c:v>172</c:v>
                </c:pt>
                <c:pt idx="1537">
                  <c:v>127</c:v>
                </c:pt>
                <c:pt idx="1538">
                  <c:v>453</c:v>
                </c:pt>
                <c:pt idx="1539">
                  <c:v>187</c:v>
                </c:pt>
                <c:pt idx="1540">
                  <c:v>72</c:v>
                </c:pt>
                <c:pt idx="1541">
                  <c:v>142</c:v>
                </c:pt>
                <c:pt idx="1542">
                  <c:v>159</c:v>
                </c:pt>
                <c:pt idx="1543">
                  <c:v>167</c:v>
                </c:pt>
                <c:pt idx="1544">
                  <c:v>366</c:v>
                </c:pt>
                <c:pt idx="1545">
                  <c:v>143</c:v>
                </c:pt>
                <c:pt idx="1546">
                  <c:v>150</c:v>
                </c:pt>
                <c:pt idx="1547">
                  <c:v>56</c:v>
                </c:pt>
                <c:pt idx="1548">
                  <c:v>101</c:v>
                </c:pt>
                <c:pt idx="1549">
                  <c:v>311</c:v>
                </c:pt>
                <c:pt idx="1550">
                  <c:v>51</c:v>
                </c:pt>
                <c:pt idx="1551">
                  <c:v>425</c:v>
                </c:pt>
                <c:pt idx="1552">
                  <c:v>416</c:v>
                </c:pt>
                <c:pt idx="1553">
                  <c:v>212</c:v>
                </c:pt>
                <c:pt idx="1554">
                  <c:v>33</c:v>
                </c:pt>
                <c:pt idx="1555">
                  <c:v>56</c:v>
                </c:pt>
                <c:pt idx="1556">
                  <c:v>189</c:v>
                </c:pt>
                <c:pt idx="1557">
                  <c:v>89</c:v>
                </c:pt>
                <c:pt idx="1558">
                  <c:v>160</c:v>
                </c:pt>
                <c:pt idx="1559">
                  <c:v>447</c:v>
                </c:pt>
                <c:pt idx="1560">
                  <c:v>19</c:v>
                </c:pt>
                <c:pt idx="1561">
                  <c:v>50</c:v>
                </c:pt>
                <c:pt idx="1562">
                  <c:v>103</c:v>
                </c:pt>
                <c:pt idx="1563">
                  <c:v>67</c:v>
                </c:pt>
                <c:pt idx="1564">
                  <c:v>210</c:v>
                </c:pt>
                <c:pt idx="1565">
                  <c:v>246</c:v>
                </c:pt>
                <c:pt idx="1566">
                  <c:v>16</c:v>
                </c:pt>
                <c:pt idx="1567">
                  <c:v>15</c:v>
                </c:pt>
                <c:pt idx="1568">
                  <c:v>46</c:v>
                </c:pt>
                <c:pt idx="1569">
                  <c:v>320</c:v>
                </c:pt>
                <c:pt idx="1570">
                  <c:v>101</c:v>
                </c:pt>
                <c:pt idx="1571">
                  <c:v>90</c:v>
                </c:pt>
                <c:pt idx="1572">
                  <c:v>99</c:v>
                </c:pt>
                <c:pt idx="1573">
                  <c:v>288</c:v>
                </c:pt>
                <c:pt idx="1574">
                  <c:v>109</c:v>
                </c:pt>
                <c:pt idx="1575">
                  <c:v>86</c:v>
                </c:pt>
                <c:pt idx="1576">
                  <c:v>109</c:v>
                </c:pt>
                <c:pt idx="1577">
                  <c:v>57</c:v>
                </c:pt>
                <c:pt idx="1578">
                  <c:v>111</c:v>
                </c:pt>
                <c:pt idx="1579">
                  <c:v>14</c:v>
                </c:pt>
                <c:pt idx="1580">
                  <c:v>378</c:v>
                </c:pt>
                <c:pt idx="1581">
                  <c:v>48</c:v>
                </c:pt>
                <c:pt idx="1582">
                  <c:v>8</c:v>
                </c:pt>
                <c:pt idx="1583">
                  <c:v>119</c:v>
                </c:pt>
                <c:pt idx="1584">
                  <c:v>119</c:v>
                </c:pt>
                <c:pt idx="1585">
                  <c:v>139</c:v>
                </c:pt>
                <c:pt idx="1586">
                  <c:v>50</c:v>
                </c:pt>
                <c:pt idx="1587">
                  <c:v>65</c:v>
                </c:pt>
                <c:pt idx="1588">
                  <c:v>110</c:v>
                </c:pt>
                <c:pt idx="1589">
                  <c:v>6</c:v>
                </c:pt>
                <c:pt idx="1590">
                  <c:v>78</c:v>
                </c:pt>
                <c:pt idx="1591">
                  <c:v>144</c:v>
                </c:pt>
                <c:pt idx="1592">
                  <c:v>136</c:v>
                </c:pt>
                <c:pt idx="1593">
                  <c:v>226</c:v>
                </c:pt>
                <c:pt idx="1594">
                  <c:v>265</c:v>
                </c:pt>
                <c:pt idx="1595">
                  <c:v>5</c:v>
                </c:pt>
                <c:pt idx="1596">
                  <c:v>158</c:v>
                </c:pt>
                <c:pt idx="1597">
                  <c:v>22</c:v>
                </c:pt>
                <c:pt idx="1598">
                  <c:v>112</c:v>
                </c:pt>
                <c:pt idx="1599">
                  <c:v>76</c:v>
                </c:pt>
                <c:pt idx="1600">
                  <c:v>59</c:v>
                </c:pt>
                <c:pt idx="1601">
                  <c:v>243</c:v>
                </c:pt>
                <c:pt idx="1602">
                  <c:v>49</c:v>
                </c:pt>
                <c:pt idx="1603">
                  <c:v>238</c:v>
                </c:pt>
                <c:pt idx="1604">
                  <c:v>216</c:v>
                </c:pt>
                <c:pt idx="1605">
                  <c:v>82</c:v>
                </c:pt>
                <c:pt idx="1606">
                  <c:v>70</c:v>
                </c:pt>
                <c:pt idx="1607">
                  <c:v>570</c:v>
                </c:pt>
                <c:pt idx="1608">
                  <c:v>44</c:v>
                </c:pt>
                <c:pt idx="1609">
                  <c:v>162</c:v>
                </c:pt>
                <c:pt idx="1610">
                  <c:v>35</c:v>
                </c:pt>
                <c:pt idx="1611">
                  <c:v>492</c:v>
                </c:pt>
                <c:pt idx="1612">
                  <c:v>119</c:v>
                </c:pt>
                <c:pt idx="1613">
                  <c:v>49</c:v>
                </c:pt>
                <c:pt idx="1614">
                  <c:v>11</c:v>
                </c:pt>
                <c:pt idx="1615">
                  <c:v>439</c:v>
                </c:pt>
                <c:pt idx="1616">
                  <c:v>61</c:v>
                </c:pt>
                <c:pt idx="1617">
                  <c:v>118</c:v>
                </c:pt>
                <c:pt idx="1618">
                  <c:v>562</c:v>
                </c:pt>
                <c:pt idx="1619">
                  <c:v>132</c:v>
                </c:pt>
                <c:pt idx="1620">
                  <c:v>87</c:v>
                </c:pt>
                <c:pt idx="1621">
                  <c:v>88</c:v>
                </c:pt>
                <c:pt idx="1622">
                  <c:v>193</c:v>
                </c:pt>
                <c:pt idx="1623">
                  <c:v>39</c:v>
                </c:pt>
                <c:pt idx="1624">
                  <c:v>88</c:v>
                </c:pt>
                <c:pt idx="1625">
                  <c:v>86</c:v>
                </c:pt>
                <c:pt idx="1626">
                  <c:v>548</c:v>
                </c:pt>
                <c:pt idx="1627">
                  <c:v>70</c:v>
                </c:pt>
                <c:pt idx="1628">
                  <c:v>105</c:v>
                </c:pt>
                <c:pt idx="1629">
                  <c:v>100</c:v>
                </c:pt>
                <c:pt idx="1630">
                  <c:v>72</c:v>
                </c:pt>
                <c:pt idx="1631">
                  <c:v>161</c:v>
                </c:pt>
                <c:pt idx="1632">
                  <c:v>59</c:v>
                </c:pt>
                <c:pt idx="1633">
                  <c:v>70</c:v>
                </c:pt>
                <c:pt idx="1634">
                  <c:v>228</c:v>
                </c:pt>
                <c:pt idx="1635">
                  <c:v>227</c:v>
                </c:pt>
                <c:pt idx="1636">
                  <c:v>76</c:v>
                </c:pt>
                <c:pt idx="1637">
                  <c:v>10</c:v>
                </c:pt>
                <c:pt idx="1638">
                  <c:v>36</c:v>
                </c:pt>
                <c:pt idx="1639">
                  <c:v>47</c:v>
                </c:pt>
                <c:pt idx="1640">
                  <c:v>218</c:v>
                </c:pt>
                <c:pt idx="1641">
                  <c:v>222</c:v>
                </c:pt>
                <c:pt idx="1642">
                  <c:v>210</c:v>
                </c:pt>
                <c:pt idx="1643">
                  <c:v>80</c:v>
                </c:pt>
                <c:pt idx="1644">
                  <c:v>150</c:v>
                </c:pt>
                <c:pt idx="1645">
                  <c:v>173</c:v>
                </c:pt>
                <c:pt idx="1646">
                  <c:v>209</c:v>
                </c:pt>
                <c:pt idx="1647">
                  <c:v>204</c:v>
                </c:pt>
                <c:pt idx="1648">
                  <c:v>37</c:v>
                </c:pt>
                <c:pt idx="1649">
                  <c:v>420</c:v>
                </c:pt>
                <c:pt idx="1650">
                  <c:v>69</c:v>
                </c:pt>
                <c:pt idx="1651">
                  <c:v>135</c:v>
                </c:pt>
                <c:pt idx="1652">
                  <c:v>23</c:v>
                </c:pt>
                <c:pt idx="1653">
                  <c:v>231</c:v>
                </c:pt>
                <c:pt idx="1654">
                  <c:v>21</c:v>
                </c:pt>
                <c:pt idx="1655">
                  <c:v>134</c:v>
                </c:pt>
                <c:pt idx="1656">
                  <c:v>158</c:v>
                </c:pt>
                <c:pt idx="1657">
                  <c:v>189</c:v>
                </c:pt>
                <c:pt idx="1658">
                  <c:v>35</c:v>
                </c:pt>
                <c:pt idx="1659">
                  <c:v>91</c:v>
                </c:pt>
                <c:pt idx="1660">
                  <c:v>18</c:v>
                </c:pt>
                <c:pt idx="1661">
                  <c:v>454</c:v>
                </c:pt>
                <c:pt idx="1662">
                  <c:v>25</c:v>
                </c:pt>
                <c:pt idx="1663">
                  <c:v>130</c:v>
                </c:pt>
                <c:pt idx="1664">
                  <c:v>40</c:v>
                </c:pt>
                <c:pt idx="1665">
                  <c:v>98</c:v>
                </c:pt>
                <c:pt idx="1666">
                  <c:v>220</c:v>
                </c:pt>
                <c:pt idx="1667">
                  <c:v>133</c:v>
                </c:pt>
                <c:pt idx="1668">
                  <c:v>58</c:v>
                </c:pt>
                <c:pt idx="1669">
                  <c:v>16</c:v>
                </c:pt>
                <c:pt idx="1670">
                  <c:v>11</c:v>
                </c:pt>
                <c:pt idx="1671">
                  <c:v>71</c:v>
                </c:pt>
                <c:pt idx="1672">
                  <c:v>237</c:v>
                </c:pt>
                <c:pt idx="1673">
                  <c:v>37</c:v>
                </c:pt>
                <c:pt idx="1674">
                  <c:v>210</c:v>
                </c:pt>
                <c:pt idx="1675">
                  <c:v>24</c:v>
                </c:pt>
                <c:pt idx="1676">
                  <c:v>38</c:v>
                </c:pt>
                <c:pt idx="1677">
                  <c:v>29</c:v>
                </c:pt>
                <c:pt idx="1678">
                  <c:v>26</c:v>
                </c:pt>
                <c:pt idx="1679">
                  <c:v>81</c:v>
                </c:pt>
                <c:pt idx="1680">
                  <c:v>91</c:v>
                </c:pt>
                <c:pt idx="1681">
                  <c:v>179</c:v>
                </c:pt>
                <c:pt idx="1682">
                  <c:v>7</c:v>
                </c:pt>
                <c:pt idx="1683">
                  <c:v>10</c:v>
                </c:pt>
                <c:pt idx="1684">
                  <c:v>17</c:v>
                </c:pt>
                <c:pt idx="1685">
                  <c:v>487</c:v>
                </c:pt>
                <c:pt idx="1686">
                  <c:v>54</c:v>
                </c:pt>
                <c:pt idx="1687">
                  <c:v>112</c:v>
                </c:pt>
                <c:pt idx="1688">
                  <c:v>182</c:v>
                </c:pt>
                <c:pt idx="1689">
                  <c:v>100</c:v>
                </c:pt>
                <c:pt idx="1690">
                  <c:v>237</c:v>
                </c:pt>
                <c:pt idx="1691">
                  <c:v>107</c:v>
                </c:pt>
                <c:pt idx="1692">
                  <c:v>230</c:v>
                </c:pt>
                <c:pt idx="1693">
                  <c:v>104</c:v>
                </c:pt>
                <c:pt idx="1694">
                  <c:v>247</c:v>
                </c:pt>
                <c:pt idx="1695">
                  <c:v>113</c:v>
                </c:pt>
                <c:pt idx="1696">
                  <c:v>66</c:v>
                </c:pt>
                <c:pt idx="1697">
                  <c:v>50</c:v>
                </c:pt>
                <c:pt idx="1698">
                  <c:v>85</c:v>
                </c:pt>
                <c:pt idx="1699">
                  <c:v>36</c:v>
                </c:pt>
                <c:pt idx="1700">
                  <c:v>126</c:v>
                </c:pt>
                <c:pt idx="1701">
                  <c:v>57</c:v>
                </c:pt>
                <c:pt idx="1702">
                  <c:v>32</c:v>
                </c:pt>
                <c:pt idx="1703">
                  <c:v>247</c:v>
                </c:pt>
                <c:pt idx="1704">
                  <c:v>410</c:v>
                </c:pt>
                <c:pt idx="1705">
                  <c:v>71</c:v>
                </c:pt>
                <c:pt idx="1706">
                  <c:v>128</c:v>
                </c:pt>
                <c:pt idx="1707">
                  <c:v>264</c:v>
                </c:pt>
                <c:pt idx="1708">
                  <c:v>47</c:v>
                </c:pt>
                <c:pt idx="1709">
                  <c:v>164</c:v>
                </c:pt>
                <c:pt idx="1710">
                  <c:v>65</c:v>
                </c:pt>
                <c:pt idx="1711">
                  <c:v>159</c:v>
                </c:pt>
                <c:pt idx="1712">
                  <c:v>22</c:v>
                </c:pt>
                <c:pt idx="1713">
                  <c:v>11</c:v>
                </c:pt>
                <c:pt idx="1714">
                  <c:v>166</c:v>
                </c:pt>
                <c:pt idx="1715">
                  <c:v>113</c:v>
                </c:pt>
                <c:pt idx="1716">
                  <c:v>11</c:v>
                </c:pt>
                <c:pt idx="1717">
                  <c:v>277</c:v>
                </c:pt>
                <c:pt idx="1718">
                  <c:v>29</c:v>
                </c:pt>
                <c:pt idx="1719">
                  <c:v>200</c:v>
                </c:pt>
                <c:pt idx="1720">
                  <c:v>68</c:v>
                </c:pt>
                <c:pt idx="1721">
                  <c:v>151</c:v>
                </c:pt>
                <c:pt idx="1722">
                  <c:v>220</c:v>
                </c:pt>
                <c:pt idx="1723">
                  <c:v>33</c:v>
                </c:pt>
                <c:pt idx="1724">
                  <c:v>33</c:v>
                </c:pt>
                <c:pt idx="1725">
                  <c:v>208</c:v>
                </c:pt>
                <c:pt idx="1726">
                  <c:v>50</c:v>
                </c:pt>
                <c:pt idx="1727">
                  <c:v>5</c:v>
                </c:pt>
                <c:pt idx="1728">
                  <c:v>200</c:v>
                </c:pt>
                <c:pt idx="1729">
                  <c:v>153</c:v>
                </c:pt>
                <c:pt idx="1730">
                  <c:v>178</c:v>
                </c:pt>
                <c:pt idx="1731">
                  <c:v>192</c:v>
                </c:pt>
                <c:pt idx="1732">
                  <c:v>12</c:v>
                </c:pt>
                <c:pt idx="1733">
                  <c:v>370</c:v>
                </c:pt>
                <c:pt idx="1734">
                  <c:v>174</c:v>
                </c:pt>
                <c:pt idx="1735">
                  <c:v>161</c:v>
                </c:pt>
                <c:pt idx="1736">
                  <c:v>54</c:v>
                </c:pt>
                <c:pt idx="1737">
                  <c:v>157</c:v>
                </c:pt>
                <c:pt idx="1738">
                  <c:v>156</c:v>
                </c:pt>
                <c:pt idx="1739">
                  <c:v>123</c:v>
                </c:pt>
                <c:pt idx="1740">
                  <c:v>128</c:v>
                </c:pt>
                <c:pt idx="1741">
                  <c:v>167</c:v>
                </c:pt>
                <c:pt idx="1742">
                  <c:v>26</c:v>
                </c:pt>
                <c:pt idx="1743">
                  <c:v>547</c:v>
                </c:pt>
                <c:pt idx="1744">
                  <c:v>57</c:v>
                </c:pt>
                <c:pt idx="1745">
                  <c:v>227</c:v>
                </c:pt>
                <c:pt idx="1746">
                  <c:v>223</c:v>
                </c:pt>
                <c:pt idx="1747">
                  <c:v>145</c:v>
                </c:pt>
                <c:pt idx="1748">
                  <c:v>501</c:v>
                </c:pt>
                <c:pt idx="1749">
                  <c:v>111</c:v>
                </c:pt>
                <c:pt idx="1750">
                  <c:v>11</c:v>
                </c:pt>
                <c:pt idx="1751">
                  <c:v>77</c:v>
                </c:pt>
                <c:pt idx="1752">
                  <c:v>182</c:v>
                </c:pt>
                <c:pt idx="1753">
                  <c:v>528</c:v>
                </c:pt>
                <c:pt idx="1754">
                  <c:v>66</c:v>
                </c:pt>
                <c:pt idx="1755">
                  <c:v>180</c:v>
                </c:pt>
                <c:pt idx="1756">
                  <c:v>6</c:v>
                </c:pt>
                <c:pt idx="1757">
                  <c:v>140</c:v>
                </c:pt>
                <c:pt idx="1758">
                  <c:v>33</c:v>
                </c:pt>
                <c:pt idx="1759">
                  <c:v>118</c:v>
                </c:pt>
                <c:pt idx="1760">
                  <c:v>205</c:v>
                </c:pt>
                <c:pt idx="1761">
                  <c:v>96</c:v>
                </c:pt>
                <c:pt idx="1762">
                  <c:v>222</c:v>
                </c:pt>
                <c:pt idx="1763">
                  <c:v>33</c:v>
                </c:pt>
                <c:pt idx="1764">
                  <c:v>349</c:v>
                </c:pt>
                <c:pt idx="1765">
                  <c:v>25</c:v>
                </c:pt>
                <c:pt idx="1766">
                  <c:v>541</c:v>
                </c:pt>
                <c:pt idx="1767">
                  <c:v>14</c:v>
                </c:pt>
                <c:pt idx="1768">
                  <c:v>8</c:v>
                </c:pt>
                <c:pt idx="1769">
                  <c:v>140</c:v>
                </c:pt>
                <c:pt idx="1770">
                  <c:v>22</c:v>
                </c:pt>
                <c:pt idx="1771">
                  <c:v>107</c:v>
                </c:pt>
                <c:pt idx="1772">
                  <c:v>151</c:v>
                </c:pt>
                <c:pt idx="1773">
                  <c:v>245</c:v>
                </c:pt>
                <c:pt idx="1774">
                  <c:v>16</c:v>
                </c:pt>
                <c:pt idx="1775">
                  <c:v>495</c:v>
                </c:pt>
                <c:pt idx="1776">
                  <c:v>159</c:v>
                </c:pt>
                <c:pt idx="1777">
                  <c:v>115</c:v>
                </c:pt>
                <c:pt idx="1778">
                  <c:v>29</c:v>
                </c:pt>
                <c:pt idx="1779">
                  <c:v>26</c:v>
                </c:pt>
                <c:pt idx="1780">
                  <c:v>114</c:v>
                </c:pt>
                <c:pt idx="1781">
                  <c:v>33</c:v>
                </c:pt>
                <c:pt idx="1782">
                  <c:v>88</c:v>
                </c:pt>
                <c:pt idx="1783">
                  <c:v>33</c:v>
                </c:pt>
                <c:pt idx="1784">
                  <c:v>23</c:v>
                </c:pt>
                <c:pt idx="1785">
                  <c:v>157</c:v>
                </c:pt>
                <c:pt idx="1786">
                  <c:v>85</c:v>
                </c:pt>
                <c:pt idx="1787">
                  <c:v>9</c:v>
                </c:pt>
                <c:pt idx="1788">
                  <c:v>192</c:v>
                </c:pt>
                <c:pt idx="1789">
                  <c:v>476</c:v>
                </c:pt>
                <c:pt idx="1790">
                  <c:v>49</c:v>
                </c:pt>
                <c:pt idx="1791">
                  <c:v>166</c:v>
                </c:pt>
                <c:pt idx="1792">
                  <c:v>65</c:v>
                </c:pt>
                <c:pt idx="1793">
                  <c:v>25</c:v>
                </c:pt>
                <c:pt idx="1794">
                  <c:v>86</c:v>
                </c:pt>
                <c:pt idx="1795">
                  <c:v>133</c:v>
                </c:pt>
                <c:pt idx="1796">
                  <c:v>121</c:v>
                </c:pt>
                <c:pt idx="1797">
                  <c:v>22</c:v>
                </c:pt>
                <c:pt idx="1798">
                  <c:v>88</c:v>
                </c:pt>
                <c:pt idx="1799">
                  <c:v>19</c:v>
                </c:pt>
                <c:pt idx="1800">
                  <c:v>39</c:v>
                </c:pt>
                <c:pt idx="1801">
                  <c:v>118</c:v>
                </c:pt>
                <c:pt idx="1802">
                  <c:v>80</c:v>
                </c:pt>
                <c:pt idx="1803">
                  <c:v>217</c:v>
                </c:pt>
                <c:pt idx="1804">
                  <c:v>182</c:v>
                </c:pt>
                <c:pt idx="1805">
                  <c:v>35</c:v>
                </c:pt>
                <c:pt idx="1806">
                  <c:v>141</c:v>
                </c:pt>
                <c:pt idx="1807">
                  <c:v>109</c:v>
                </c:pt>
                <c:pt idx="1808">
                  <c:v>36</c:v>
                </c:pt>
                <c:pt idx="1809">
                  <c:v>155</c:v>
                </c:pt>
                <c:pt idx="1810">
                  <c:v>443</c:v>
                </c:pt>
                <c:pt idx="1811">
                  <c:v>19</c:v>
                </c:pt>
                <c:pt idx="1812">
                  <c:v>196</c:v>
                </c:pt>
                <c:pt idx="1813">
                  <c:v>71</c:v>
                </c:pt>
                <c:pt idx="1814">
                  <c:v>232</c:v>
                </c:pt>
                <c:pt idx="1815">
                  <c:v>63</c:v>
                </c:pt>
                <c:pt idx="1816">
                  <c:v>187</c:v>
                </c:pt>
                <c:pt idx="1817">
                  <c:v>84</c:v>
                </c:pt>
                <c:pt idx="1818">
                  <c:v>15</c:v>
                </c:pt>
                <c:pt idx="1819">
                  <c:v>121</c:v>
                </c:pt>
                <c:pt idx="1820">
                  <c:v>187</c:v>
                </c:pt>
                <c:pt idx="1821">
                  <c:v>163</c:v>
                </c:pt>
                <c:pt idx="1822">
                  <c:v>230</c:v>
                </c:pt>
                <c:pt idx="1823">
                  <c:v>208</c:v>
                </c:pt>
                <c:pt idx="1824">
                  <c:v>23</c:v>
                </c:pt>
                <c:pt idx="1825">
                  <c:v>297</c:v>
                </c:pt>
                <c:pt idx="1826">
                  <c:v>191</c:v>
                </c:pt>
                <c:pt idx="1827">
                  <c:v>79</c:v>
                </c:pt>
                <c:pt idx="1828">
                  <c:v>179</c:v>
                </c:pt>
                <c:pt idx="1829">
                  <c:v>64</c:v>
                </c:pt>
                <c:pt idx="1830">
                  <c:v>114</c:v>
                </c:pt>
                <c:pt idx="1831">
                  <c:v>21</c:v>
                </c:pt>
                <c:pt idx="1832">
                  <c:v>54</c:v>
                </c:pt>
                <c:pt idx="1833">
                  <c:v>46</c:v>
                </c:pt>
                <c:pt idx="1834">
                  <c:v>206</c:v>
                </c:pt>
                <c:pt idx="1835">
                  <c:v>64</c:v>
                </c:pt>
                <c:pt idx="1836">
                  <c:v>75</c:v>
                </c:pt>
                <c:pt idx="1837">
                  <c:v>215</c:v>
                </c:pt>
                <c:pt idx="1838">
                  <c:v>220</c:v>
                </c:pt>
                <c:pt idx="1839">
                  <c:v>141</c:v>
                </c:pt>
                <c:pt idx="1840">
                  <c:v>76</c:v>
                </c:pt>
                <c:pt idx="1841">
                  <c:v>76</c:v>
                </c:pt>
                <c:pt idx="1842">
                  <c:v>130</c:v>
                </c:pt>
                <c:pt idx="1843">
                  <c:v>179</c:v>
                </c:pt>
                <c:pt idx="1844">
                  <c:v>143</c:v>
                </c:pt>
                <c:pt idx="1845">
                  <c:v>42</c:v>
                </c:pt>
                <c:pt idx="1846">
                  <c:v>202</c:v>
                </c:pt>
                <c:pt idx="1847">
                  <c:v>115</c:v>
                </c:pt>
                <c:pt idx="1848">
                  <c:v>184</c:v>
                </c:pt>
                <c:pt idx="1849">
                  <c:v>155</c:v>
                </c:pt>
                <c:pt idx="1850">
                  <c:v>169</c:v>
                </c:pt>
                <c:pt idx="1851">
                  <c:v>38</c:v>
                </c:pt>
                <c:pt idx="1852">
                  <c:v>33</c:v>
                </c:pt>
                <c:pt idx="1853">
                  <c:v>308</c:v>
                </c:pt>
                <c:pt idx="1854">
                  <c:v>456</c:v>
                </c:pt>
                <c:pt idx="1855">
                  <c:v>213</c:v>
                </c:pt>
                <c:pt idx="1856">
                  <c:v>36</c:v>
                </c:pt>
                <c:pt idx="1857">
                  <c:v>279</c:v>
                </c:pt>
                <c:pt idx="1858">
                  <c:v>73</c:v>
                </c:pt>
                <c:pt idx="1859">
                  <c:v>91</c:v>
                </c:pt>
                <c:pt idx="1860">
                  <c:v>142</c:v>
                </c:pt>
                <c:pt idx="1861">
                  <c:v>19</c:v>
                </c:pt>
                <c:pt idx="1862">
                  <c:v>347</c:v>
                </c:pt>
                <c:pt idx="1863">
                  <c:v>242</c:v>
                </c:pt>
                <c:pt idx="1864">
                  <c:v>13</c:v>
                </c:pt>
                <c:pt idx="1865">
                  <c:v>20</c:v>
                </c:pt>
                <c:pt idx="1866">
                  <c:v>124</c:v>
                </c:pt>
                <c:pt idx="1867">
                  <c:v>205</c:v>
                </c:pt>
                <c:pt idx="1868">
                  <c:v>8</c:v>
                </c:pt>
                <c:pt idx="1869">
                  <c:v>10</c:v>
                </c:pt>
                <c:pt idx="1870">
                  <c:v>347</c:v>
                </c:pt>
                <c:pt idx="1871">
                  <c:v>31</c:v>
                </c:pt>
                <c:pt idx="1872">
                  <c:v>32</c:v>
                </c:pt>
                <c:pt idx="1873">
                  <c:v>155</c:v>
                </c:pt>
                <c:pt idx="1874">
                  <c:v>236</c:v>
                </c:pt>
                <c:pt idx="1875">
                  <c:v>79</c:v>
                </c:pt>
                <c:pt idx="1876">
                  <c:v>290</c:v>
                </c:pt>
                <c:pt idx="1877">
                  <c:v>16</c:v>
                </c:pt>
                <c:pt idx="1878">
                  <c:v>88</c:v>
                </c:pt>
                <c:pt idx="1879">
                  <c:v>71</c:v>
                </c:pt>
                <c:pt idx="1880">
                  <c:v>240</c:v>
                </c:pt>
                <c:pt idx="1881">
                  <c:v>10</c:v>
                </c:pt>
                <c:pt idx="1882">
                  <c:v>119</c:v>
                </c:pt>
                <c:pt idx="1883">
                  <c:v>29</c:v>
                </c:pt>
                <c:pt idx="1884">
                  <c:v>88</c:v>
                </c:pt>
                <c:pt idx="1885">
                  <c:v>16</c:v>
                </c:pt>
                <c:pt idx="1886">
                  <c:v>30</c:v>
                </c:pt>
                <c:pt idx="1887">
                  <c:v>80</c:v>
                </c:pt>
                <c:pt idx="1888">
                  <c:v>179</c:v>
                </c:pt>
                <c:pt idx="1889">
                  <c:v>5</c:v>
                </c:pt>
                <c:pt idx="1890">
                  <c:v>411</c:v>
                </c:pt>
                <c:pt idx="1891">
                  <c:v>87</c:v>
                </c:pt>
                <c:pt idx="1892">
                  <c:v>68</c:v>
                </c:pt>
                <c:pt idx="1893">
                  <c:v>46</c:v>
                </c:pt>
                <c:pt idx="1894">
                  <c:v>10</c:v>
                </c:pt>
                <c:pt idx="1895">
                  <c:v>149</c:v>
                </c:pt>
                <c:pt idx="1896">
                  <c:v>173</c:v>
                </c:pt>
                <c:pt idx="1897">
                  <c:v>61</c:v>
                </c:pt>
                <c:pt idx="1898">
                  <c:v>31</c:v>
                </c:pt>
                <c:pt idx="1899">
                  <c:v>233</c:v>
                </c:pt>
                <c:pt idx="1900">
                  <c:v>233</c:v>
                </c:pt>
                <c:pt idx="1901">
                  <c:v>89</c:v>
                </c:pt>
                <c:pt idx="1902">
                  <c:v>193</c:v>
                </c:pt>
                <c:pt idx="1903">
                  <c:v>11</c:v>
                </c:pt>
                <c:pt idx="1904">
                  <c:v>170</c:v>
                </c:pt>
                <c:pt idx="1905">
                  <c:v>20</c:v>
                </c:pt>
                <c:pt idx="1906">
                  <c:v>140</c:v>
                </c:pt>
                <c:pt idx="1907">
                  <c:v>256</c:v>
                </c:pt>
                <c:pt idx="1908">
                  <c:v>37</c:v>
                </c:pt>
                <c:pt idx="1909">
                  <c:v>36</c:v>
                </c:pt>
                <c:pt idx="1910">
                  <c:v>53</c:v>
                </c:pt>
                <c:pt idx="1911">
                  <c:v>135</c:v>
                </c:pt>
                <c:pt idx="1912">
                  <c:v>29</c:v>
                </c:pt>
                <c:pt idx="1913">
                  <c:v>28</c:v>
                </c:pt>
                <c:pt idx="1914">
                  <c:v>524</c:v>
                </c:pt>
                <c:pt idx="1915">
                  <c:v>97</c:v>
                </c:pt>
                <c:pt idx="1916">
                  <c:v>45</c:v>
                </c:pt>
                <c:pt idx="1917">
                  <c:v>162</c:v>
                </c:pt>
                <c:pt idx="1918">
                  <c:v>17</c:v>
                </c:pt>
                <c:pt idx="1919">
                  <c:v>47</c:v>
                </c:pt>
                <c:pt idx="1920">
                  <c:v>117</c:v>
                </c:pt>
                <c:pt idx="1921">
                  <c:v>504</c:v>
                </c:pt>
                <c:pt idx="1922">
                  <c:v>15</c:v>
                </c:pt>
                <c:pt idx="1923">
                  <c:v>136</c:v>
                </c:pt>
                <c:pt idx="1924">
                  <c:v>98</c:v>
                </c:pt>
                <c:pt idx="1925">
                  <c:v>73</c:v>
                </c:pt>
                <c:pt idx="1926">
                  <c:v>117</c:v>
                </c:pt>
                <c:pt idx="1927">
                  <c:v>57</c:v>
                </c:pt>
                <c:pt idx="1928">
                  <c:v>394</c:v>
                </c:pt>
                <c:pt idx="1929">
                  <c:v>127</c:v>
                </c:pt>
                <c:pt idx="1930">
                  <c:v>20</c:v>
                </c:pt>
                <c:pt idx="1931">
                  <c:v>42</c:v>
                </c:pt>
                <c:pt idx="1932">
                  <c:v>173</c:v>
                </c:pt>
                <c:pt idx="1933">
                  <c:v>52</c:v>
                </c:pt>
                <c:pt idx="1934">
                  <c:v>155</c:v>
                </c:pt>
                <c:pt idx="1935">
                  <c:v>38</c:v>
                </c:pt>
                <c:pt idx="1936">
                  <c:v>56</c:v>
                </c:pt>
                <c:pt idx="1937">
                  <c:v>237</c:v>
                </c:pt>
                <c:pt idx="1938">
                  <c:v>50</c:v>
                </c:pt>
                <c:pt idx="1939">
                  <c:v>17</c:v>
                </c:pt>
                <c:pt idx="1940">
                  <c:v>184</c:v>
                </c:pt>
                <c:pt idx="1941">
                  <c:v>177</c:v>
                </c:pt>
                <c:pt idx="1942">
                  <c:v>197</c:v>
                </c:pt>
                <c:pt idx="1943">
                  <c:v>46</c:v>
                </c:pt>
                <c:pt idx="1944">
                  <c:v>574</c:v>
                </c:pt>
                <c:pt idx="1945">
                  <c:v>146</c:v>
                </c:pt>
                <c:pt idx="1946">
                  <c:v>176</c:v>
                </c:pt>
                <c:pt idx="1947">
                  <c:v>9</c:v>
                </c:pt>
                <c:pt idx="1948">
                  <c:v>129</c:v>
                </c:pt>
                <c:pt idx="1949">
                  <c:v>310</c:v>
                </c:pt>
                <c:pt idx="1950">
                  <c:v>57</c:v>
                </c:pt>
                <c:pt idx="1951">
                  <c:v>135</c:v>
                </c:pt>
                <c:pt idx="1952">
                  <c:v>236</c:v>
                </c:pt>
                <c:pt idx="1953">
                  <c:v>256</c:v>
                </c:pt>
                <c:pt idx="1954">
                  <c:v>126</c:v>
                </c:pt>
                <c:pt idx="1955">
                  <c:v>42</c:v>
                </c:pt>
                <c:pt idx="1956">
                  <c:v>315</c:v>
                </c:pt>
                <c:pt idx="1957">
                  <c:v>245</c:v>
                </c:pt>
                <c:pt idx="1958">
                  <c:v>197</c:v>
                </c:pt>
                <c:pt idx="1959">
                  <c:v>55</c:v>
                </c:pt>
                <c:pt idx="1960">
                  <c:v>76</c:v>
                </c:pt>
                <c:pt idx="1961">
                  <c:v>14</c:v>
                </c:pt>
                <c:pt idx="1962">
                  <c:v>26</c:v>
                </c:pt>
                <c:pt idx="1963">
                  <c:v>148</c:v>
                </c:pt>
                <c:pt idx="1964">
                  <c:v>95</c:v>
                </c:pt>
                <c:pt idx="1965">
                  <c:v>23</c:v>
                </c:pt>
                <c:pt idx="1966">
                  <c:v>61</c:v>
                </c:pt>
                <c:pt idx="1967">
                  <c:v>580</c:v>
                </c:pt>
                <c:pt idx="1968">
                  <c:v>218</c:v>
                </c:pt>
                <c:pt idx="1969">
                  <c:v>120</c:v>
                </c:pt>
                <c:pt idx="1970">
                  <c:v>160</c:v>
                </c:pt>
                <c:pt idx="1971">
                  <c:v>8</c:v>
                </c:pt>
                <c:pt idx="1972">
                  <c:v>21</c:v>
                </c:pt>
                <c:pt idx="1973">
                  <c:v>176</c:v>
                </c:pt>
                <c:pt idx="1974">
                  <c:v>125</c:v>
                </c:pt>
                <c:pt idx="1975">
                  <c:v>53</c:v>
                </c:pt>
                <c:pt idx="1976">
                  <c:v>7</c:v>
                </c:pt>
                <c:pt idx="1977">
                  <c:v>92</c:v>
                </c:pt>
                <c:pt idx="1978">
                  <c:v>159</c:v>
                </c:pt>
                <c:pt idx="1979">
                  <c:v>169</c:v>
                </c:pt>
                <c:pt idx="1980">
                  <c:v>174</c:v>
                </c:pt>
                <c:pt idx="1981">
                  <c:v>23</c:v>
                </c:pt>
                <c:pt idx="1982">
                  <c:v>110</c:v>
                </c:pt>
                <c:pt idx="1983">
                  <c:v>101</c:v>
                </c:pt>
                <c:pt idx="1984">
                  <c:v>110</c:v>
                </c:pt>
                <c:pt idx="1985">
                  <c:v>169</c:v>
                </c:pt>
                <c:pt idx="1986">
                  <c:v>30</c:v>
                </c:pt>
                <c:pt idx="1987">
                  <c:v>576</c:v>
                </c:pt>
                <c:pt idx="1988">
                  <c:v>212</c:v>
                </c:pt>
                <c:pt idx="1989">
                  <c:v>111</c:v>
                </c:pt>
                <c:pt idx="1990">
                  <c:v>144</c:v>
                </c:pt>
                <c:pt idx="1991">
                  <c:v>112</c:v>
                </c:pt>
                <c:pt idx="1992">
                  <c:v>83</c:v>
                </c:pt>
                <c:pt idx="1993">
                  <c:v>121</c:v>
                </c:pt>
                <c:pt idx="1994">
                  <c:v>117</c:v>
                </c:pt>
                <c:pt idx="1995">
                  <c:v>166</c:v>
                </c:pt>
                <c:pt idx="1996">
                  <c:v>74</c:v>
                </c:pt>
                <c:pt idx="1997">
                  <c:v>137</c:v>
                </c:pt>
                <c:pt idx="1998">
                  <c:v>141</c:v>
                </c:pt>
                <c:pt idx="1999">
                  <c:v>226</c:v>
                </c:pt>
                <c:pt idx="2000">
                  <c:v>57</c:v>
                </c:pt>
                <c:pt idx="2001">
                  <c:v>32</c:v>
                </c:pt>
                <c:pt idx="2002">
                  <c:v>43</c:v>
                </c:pt>
                <c:pt idx="2003">
                  <c:v>126</c:v>
                </c:pt>
                <c:pt idx="2004">
                  <c:v>75</c:v>
                </c:pt>
                <c:pt idx="2005">
                  <c:v>190</c:v>
                </c:pt>
                <c:pt idx="2006">
                  <c:v>43</c:v>
                </c:pt>
                <c:pt idx="2007">
                  <c:v>123</c:v>
                </c:pt>
                <c:pt idx="2008">
                  <c:v>68</c:v>
                </c:pt>
                <c:pt idx="2009">
                  <c:v>27</c:v>
                </c:pt>
                <c:pt idx="2010">
                  <c:v>66</c:v>
                </c:pt>
                <c:pt idx="2011">
                  <c:v>78</c:v>
                </c:pt>
                <c:pt idx="2012">
                  <c:v>76</c:v>
                </c:pt>
                <c:pt idx="2013">
                  <c:v>118</c:v>
                </c:pt>
                <c:pt idx="2014">
                  <c:v>6</c:v>
                </c:pt>
                <c:pt idx="2015">
                  <c:v>5</c:v>
                </c:pt>
                <c:pt idx="2016">
                  <c:v>159</c:v>
                </c:pt>
                <c:pt idx="2017">
                  <c:v>52</c:v>
                </c:pt>
                <c:pt idx="2018">
                  <c:v>246</c:v>
                </c:pt>
                <c:pt idx="2019">
                  <c:v>101</c:v>
                </c:pt>
                <c:pt idx="2020">
                  <c:v>80</c:v>
                </c:pt>
                <c:pt idx="2021">
                  <c:v>143</c:v>
                </c:pt>
                <c:pt idx="2022">
                  <c:v>70</c:v>
                </c:pt>
                <c:pt idx="2023">
                  <c:v>38</c:v>
                </c:pt>
                <c:pt idx="2024">
                  <c:v>47</c:v>
                </c:pt>
                <c:pt idx="2025">
                  <c:v>154</c:v>
                </c:pt>
                <c:pt idx="2026">
                  <c:v>137</c:v>
                </c:pt>
                <c:pt idx="2027">
                  <c:v>422</c:v>
                </c:pt>
                <c:pt idx="2028">
                  <c:v>82</c:v>
                </c:pt>
                <c:pt idx="2029">
                  <c:v>28</c:v>
                </c:pt>
                <c:pt idx="2030">
                  <c:v>11</c:v>
                </c:pt>
                <c:pt idx="2031">
                  <c:v>18</c:v>
                </c:pt>
                <c:pt idx="2032">
                  <c:v>88</c:v>
                </c:pt>
                <c:pt idx="2033">
                  <c:v>9</c:v>
                </c:pt>
                <c:pt idx="2034">
                  <c:v>27</c:v>
                </c:pt>
                <c:pt idx="2035">
                  <c:v>304</c:v>
                </c:pt>
                <c:pt idx="2036">
                  <c:v>7</c:v>
                </c:pt>
                <c:pt idx="2037">
                  <c:v>61</c:v>
                </c:pt>
                <c:pt idx="2038">
                  <c:v>53</c:v>
                </c:pt>
                <c:pt idx="2039">
                  <c:v>12</c:v>
                </c:pt>
                <c:pt idx="2040">
                  <c:v>59</c:v>
                </c:pt>
                <c:pt idx="2041">
                  <c:v>111</c:v>
                </c:pt>
                <c:pt idx="2042">
                  <c:v>78</c:v>
                </c:pt>
                <c:pt idx="2043">
                  <c:v>111</c:v>
                </c:pt>
                <c:pt idx="2044">
                  <c:v>49</c:v>
                </c:pt>
                <c:pt idx="2045">
                  <c:v>541</c:v>
                </c:pt>
                <c:pt idx="2046">
                  <c:v>34</c:v>
                </c:pt>
                <c:pt idx="2047">
                  <c:v>12</c:v>
                </c:pt>
                <c:pt idx="2048">
                  <c:v>34</c:v>
                </c:pt>
                <c:pt idx="2049">
                  <c:v>278</c:v>
                </c:pt>
                <c:pt idx="2050">
                  <c:v>180</c:v>
                </c:pt>
                <c:pt idx="2051">
                  <c:v>134</c:v>
                </c:pt>
                <c:pt idx="2052">
                  <c:v>80</c:v>
                </c:pt>
                <c:pt idx="2053">
                  <c:v>86</c:v>
                </c:pt>
                <c:pt idx="2054">
                  <c:v>202</c:v>
                </c:pt>
                <c:pt idx="2055">
                  <c:v>219</c:v>
                </c:pt>
                <c:pt idx="2056">
                  <c:v>14</c:v>
                </c:pt>
                <c:pt idx="2057">
                  <c:v>269</c:v>
                </c:pt>
                <c:pt idx="2058">
                  <c:v>100</c:v>
                </c:pt>
                <c:pt idx="2059">
                  <c:v>7</c:v>
                </c:pt>
                <c:pt idx="2060">
                  <c:v>175</c:v>
                </c:pt>
                <c:pt idx="2061">
                  <c:v>112</c:v>
                </c:pt>
                <c:pt idx="2062">
                  <c:v>98</c:v>
                </c:pt>
                <c:pt idx="2063">
                  <c:v>171</c:v>
                </c:pt>
                <c:pt idx="2064">
                  <c:v>43</c:v>
                </c:pt>
                <c:pt idx="2065">
                  <c:v>6</c:v>
                </c:pt>
                <c:pt idx="2066">
                  <c:v>20</c:v>
                </c:pt>
                <c:pt idx="2067">
                  <c:v>131</c:v>
                </c:pt>
                <c:pt idx="2068">
                  <c:v>208</c:v>
                </c:pt>
                <c:pt idx="2069">
                  <c:v>38</c:v>
                </c:pt>
                <c:pt idx="2070">
                  <c:v>93</c:v>
                </c:pt>
                <c:pt idx="2071">
                  <c:v>16</c:v>
                </c:pt>
                <c:pt idx="2072">
                  <c:v>74</c:v>
                </c:pt>
                <c:pt idx="2073">
                  <c:v>15</c:v>
                </c:pt>
                <c:pt idx="2074">
                  <c:v>57</c:v>
                </c:pt>
                <c:pt idx="2075">
                  <c:v>142</c:v>
                </c:pt>
                <c:pt idx="2076">
                  <c:v>182</c:v>
                </c:pt>
                <c:pt idx="2077">
                  <c:v>54</c:v>
                </c:pt>
                <c:pt idx="2078">
                  <c:v>208</c:v>
                </c:pt>
                <c:pt idx="2079">
                  <c:v>94</c:v>
                </c:pt>
                <c:pt idx="2080">
                  <c:v>149</c:v>
                </c:pt>
                <c:pt idx="2081">
                  <c:v>234</c:v>
                </c:pt>
                <c:pt idx="2082">
                  <c:v>250</c:v>
                </c:pt>
                <c:pt idx="2083">
                  <c:v>50</c:v>
                </c:pt>
                <c:pt idx="2084">
                  <c:v>80</c:v>
                </c:pt>
                <c:pt idx="2085">
                  <c:v>174</c:v>
                </c:pt>
                <c:pt idx="2086">
                  <c:v>99</c:v>
                </c:pt>
                <c:pt idx="2087">
                  <c:v>57</c:v>
                </c:pt>
                <c:pt idx="2088">
                  <c:v>32</c:v>
                </c:pt>
                <c:pt idx="2089">
                  <c:v>71</c:v>
                </c:pt>
                <c:pt idx="2090">
                  <c:v>210</c:v>
                </c:pt>
                <c:pt idx="2091">
                  <c:v>114</c:v>
                </c:pt>
                <c:pt idx="2092">
                  <c:v>10</c:v>
                </c:pt>
                <c:pt idx="2093">
                  <c:v>83</c:v>
                </c:pt>
                <c:pt idx="2094">
                  <c:v>84</c:v>
                </c:pt>
                <c:pt idx="2095">
                  <c:v>100</c:v>
                </c:pt>
                <c:pt idx="2096">
                  <c:v>39</c:v>
                </c:pt>
                <c:pt idx="2097">
                  <c:v>52</c:v>
                </c:pt>
                <c:pt idx="2098">
                  <c:v>227</c:v>
                </c:pt>
                <c:pt idx="2099">
                  <c:v>25</c:v>
                </c:pt>
                <c:pt idx="2100">
                  <c:v>81</c:v>
                </c:pt>
                <c:pt idx="2101">
                  <c:v>7</c:v>
                </c:pt>
                <c:pt idx="2102">
                  <c:v>16</c:v>
                </c:pt>
                <c:pt idx="2103">
                  <c:v>34</c:v>
                </c:pt>
                <c:pt idx="2104">
                  <c:v>52</c:v>
                </c:pt>
                <c:pt idx="2105">
                  <c:v>109</c:v>
                </c:pt>
                <c:pt idx="2106">
                  <c:v>141</c:v>
                </c:pt>
                <c:pt idx="2107">
                  <c:v>13</c:v>
                </c:pt>
                <c:pt idx="2108">
                  <c:v>12</c:v>
                </c:pt>
                <c:pt idx="2109">
                  <c:v>431</c:v>
                </c:pt>
                <c:pt idx="2110">
                  <c:v>48</c:v>
                </c:pt>
                <c:pt idx="2111">
                  <c:v>75</c:v>
                </c:pt>
                <c:pt idx="2112">
                  <c:v>59</c:v>
                </c:pt>
                <c:pt idx="2113">
                  <c:v>69</c:v>
                </c:pt>
                <c:pt idx="2114">
                  <c:v>129</c:v>
                </c:pt>
                <c:pt idx="2115">
                  <c:v>221</c:v>
                </c:pt>
                <c:pt idx="2116">
                  <c:v>102</c:v>
                </c:pt>
                <c:pt idx="2117">
                  <c:v>109</c:v>
                </c:pt>
                <c:pt idx="2118">
                  <c:v>368</c:v>
                </c:pt>
                <c:pt idx="2119">
                  <c:v>50</c:v>
                </c:pt>
                <c:pt idx="2120">
                  <c:v>27</c:v>
                </c:pt>
                <c:pt idx="2121">
                  <c:v>76</c:v>
                </c:pt>
                <c:pt idx="2122">
                  <c:v>153</c:v>
                </c:pt>
                <c:pt idx="2123">
                  <c:v>120</c:v>
                </c:pt>
                <c:pt idx="2124">
                  <c:v>113</c:v>
                </c:pt>
                <c:pt idx="2125">
                  <c:v>17</c:v>
                </c:pt>
                <c:pt idx="2126">
                  <c:v>94</c:v>
                </c:pt>
                <c:pt idx="2127">
                  <c:v>109</c:v>
                </c:pt>
                <c:pt idx="2128">
                  <c:v>30</c:v>
                </c:pt>
                <c:pt idx="2129">
                  <c:v>111</c:v>
                </c:pt>
                <c:pt idx="2130">
                  <c:v>159</c:v>
                </c:pt>
                <c:pt idx="2131">
                  <c:v>134</c:v>
                </c:pt>
                <c:pt idx="2132">
                  <c:v>98</c:v>
                </c:pt>
                <c:pt idx="2133">
                  <c:v>56</c:v>
                </c:pt>
                <c:pt idx="2134">
                  <c:v>137</c:v>
                </c:pt>
                <c:pt idx="2135">
                  <c:v>6</c:v>
                </c:pt>
                <c:pt idx="2136">
                  <c:v>74</c:v>
                </c:pt>
                <c:pt idx="2137">
                  <c:v>90</c:v>
                </c:pt>
                <c:pt idx="2138">
                  <c:v>66</c:v>
                </c:pt>
                <c:pt idx="2139">
                  <c:v>14</c:v>
                </c:pt>
                <c:pt idx="2140">
                  <c:v>24</c:v>
                </c:pt>
                <c:pt idx="2141">
                  <c:v>10</c:v>
                </c:pt>
                <c:pt idx="2142">
                  <c:v>199</c:v>
                </c:pt>
                <c:pt idx="2143">
                  <c:v>36</c:v>
                </c:pt>
                <c:pt idx="2144">
                  <c:v>79</c:v>
                </c:pt>
                <c:pt idx="2145">
                  <c:v>106</c:v>
                </c:pt>
                <c:pt idx="2146">
                  <c:v>58</c:v>
                </c:pt>
                <c:pt idx="2147">
                  <c:v>51</c:v>
                </c:pt>
                <c:pt idx="2148">
                  <c:v>48</c:v>
                </c:pt>
                <c:pt idx="2149">
                  <c:v>19</c:v>
                </c:pt>
                <c:pt idx="2150">
                  <c:v>7</c:v>
                </c:pt>
                <c:pt idx="2151">
                  <c:v>101</c:v>
                </c:pt>
                <c:pt idx="2152">
                  <c:v>105</c:v>
                </c:pt>
                <c:pt idx="2153">
                  <c:v>47</c:v>
                </c:pt>
                <c:pt idx="2154">
                  <c:v>155</c:v>
                </c:pt>
                <c:pt idx="2155">
                  <c:v>119</c:v>
                </c:pt>
                <c:pt idx="2156">
                  <c:v>100</c:v>
                </c:pt>
                <c:pt idx="2157">
                  <c:v>63</c:v>
                </c:pt>
                <c:pt idx="2158">
                  <c:v>119</c:v>
                </c:pt>
                <c:pt idx="2159">
                  <c:v>46</c:v>
                </c:pt>
                <c:pt idx="2160">
                  <c:v>70</c:v>
                </c:pt>
                <c:pt idx="2161">
                  <c:v>122</c:v>
                </c:pt>
                <c:pt idx="2162">
                  <c:v>97</c:v>
                </c:pt>
                <c:pt idx="2163">
                  <c:v>100</c:v>
                </c:pt>
                <c:pt idx="2164">
                  <c:v>28</c:v>
                </c:pt>
                <c:pt idx="2165">
                  <c:v>149</c:v>
                </c:pt>
                <c:pt idx="2166">
                  <c:v>201</c:v>
                </c:pt>
                <c:pt idx="2167">
                  <c:v>185</c:v>
                </c:pt>
                <c:pt idx="2168">
                  <c:v>158</c:v>
                </c:pt>
                <c:pt idx="2169">
                  <c:v>149</c:v>
                </c:pt>
                <c:pt idx="2170">
                  <c:v>147</c:v>
                </c:pt>
                <c:pt idx="2171">
                  <c:v>24</c:v>
                </c:pt>
                <c:pt idx="2172">
                  <c:v>63</c:v>
                </c:pt>
                <c:pt idx="2173">
                  <c:v>15</c:v>
                </c:pt>
                <c:pt idx="2174">
                  <c:v>409</c:v>
                </c:pt>
                <c:pt idx="2175">
                  <c:v>64</c:v>
                </c:pt>
                <c:pt idx="2176">
                  <c:v>152</c:v>
                </c:pt>
                <c:pt idx="2177">
                  <c:v>90</c:v>
                </c:pt>
                <c:pt idx="2178">
                  <c:v>52</c:v>
                </c:pt>
                <c:pt idx="2179">
                  <c:v>105</c:v>
                </c:pt>
                <c:pt idx="2180">
                  <c:v>323</c:v>
                </c:pt>
                <c:pt idx="2181">
                  <c:v>284</c:v>
                </c:pt>
                <c:pt idx="2182">
                  <c:v>15</c:v>
                </c:pt>
                <c:pt idx="2183">
                  <c:v>88</c:v>
                </c:pt>
                <c:pt idx="2184">
                  <c:v>104</c:v>
                </c:pt>
                <c:pt idx="2185">
                  <c:v>256</c:v>
                </c:pt>
                <c:pt idx="2186">
                  <c:v>265</c:v>
                </c:pt>
                <c:pt idx="2187">
                  <c:v>27</c:v>
                </c:pt>
                <c:pt idx="2188">
                  <c:v>124</c:v>
                </c:pt>
                <c:pt idx="2189">
                  <c:v>70</c:v>
                </c:pt>
                <c:pt idx="2190">
                  <c:v>183</c:v>
                </c:pt>
                <c:pt idx="2191">
                  <c:v>35</c:v>
                </c:pt>
                <c:pt idx="2192">
                  <c:v>32</c:v>
                </c:pt>
                <c:pt idx="2193">
                  <c:v>65</c:v>
                </c:pt>
                <c:pt idx="2194">
                  <c:v>16</c:v>
                </c:pt>
                <c:pt idx="2195">
                  <c:v>75</c:v>
                </c:pt>
                <c:pt idx="2196">
                  <c:v>44</c:v>
                </c:pt>
                <c:pt idx="2197">
                  <c:v>35</c:v>
                </c:pt>
                <c:pt idx="2198">
                  <c:v>35</c:v>
                </c:pt>
                <c:pt idx="2199">
                  <c:v>41</c:v>
                </c:pt>
                <c:pt idx="2200">
                  <c:v>24</c:v>
                </c:pt>
                <c:pt idx="2201">
                  <c:v>368</c:v>
                </c:pt>
                <c:pt idx="2202">
                  <c:v>238</c:v>
                </c:pt>
                <c:pt idx="2203">
                  <c:v>68</c:v>
                </c:pt>
                <c:pt idx="2204">
                  <c:v>6</c:v>
                </c:pt>
                <c:pt idx="2205">
                  <c:v>24</c:v>
                </c:pt>
                <c:pt idx="2206">
                  <c:v>166</c:v>
                </c:pt>
                <c:pt idx="2207">
                  <c:v>18</c:v>
                </c:pt>
                <c:pt idx="2208">
                  <c:v>577</c:v>
                </c:pt>
                <c:pt idx="2209">
                  <c:v>150</c:v>
                </c:pt>
                <c:pt idx="2210">
                  <c:v>109</c:v>
                </c:pt>
                <c:pt idx="2211">
                  <c:v>72</c:v>
                </c:pt>
                <c:pt idx="2212">
                  <c:v>200</c:v>
                </c:pt>
                <c:pt idx="2213">
                  <c:v>352</c:v>
                </c:pt>
                <c:pt idx="2214">
                  <c:v>63</c:v>
                </c:pt>
                <c:pt idx="2215">
                  <c:v>36</c:v>
                </c:pt>
                <c:pt idx="2216">
                  <c:v>118</c:v>
                </c:pt>
                <c:pt idx="2217">
                  <c:v>123</c:v>
                </c:pt>
                <c:pt idx="2218">
                  <c:v>196</c:v>
                </c:pt>
                <c:pt idx="2219">
                  <c:v>15</c:v>
                </c:pt>
                <c:pt idx="2220">
                  <c:v>129</c:v>
                </c:pt>
                <c:pt idx="2221">
                  <c:v>381</c:v>
                </c:pt>
                <c:pt idx="2222">
                  <c:v>40</c:v>
                </c:pt>
                <c:pt idx="2223">
                  <c:v>38</c:v>
                </c:pt>
                <c:pt idx="2224">
                  <c:v>13</c:v>
                </c:pt>
                <c:pt idx="2225">
                  <c:v>15</c:v>
                </c:pt>
                <c:pt idx="2226">
                  <c:v>24</c:v>
                </c:pt>
                <c:pt idx="2227">
                  <c:v>188</c:v>
                </c:pt>
                <c:pt idx="2228">
                  <c:v>321</c:v>
                </c:pt>
                <c:pt idx="2229">
                  <c:v>35</c:v>
                </c:pt>
                <c:pt idx="2230">
                  <c:v>141</c:v>
                </c:pt>
                <c:pt idx="2231">
                  <c:v>325</c:v>
                </c:pt>
                <c:pt idx="2232">
                  <c:v>34</c:v>
                </c:pt>
                <c:pt idx="2233">
                  <c:v>76</c:v>
                </c:pt>
                <c:pt idx="2234">
                  <c:v>76</c:v>
                </c:pt>
                <c:pt idx="2235">
                  <c:v>99</c:v>
                </c:pt>
                <c:pt idx="2236">
                  <c:v>158</c:v>
                </c:pt>
                <c:pt idx="2237">
                  <c:v>105</c:v>
                </c:pt>
                <c:pt idx="2238">
                  <c:v>51</c:v>
                </c:pt>
                <c:pt idx="2239">
                  <c:v>5</c:v>
                </c:pt>
                <c:pt idx="2240">
                  <c:v>6</c:v>
                </c:pt>
                <c:pt idx="2241">
                  <c:v>62</c:v>
                </c:pt>
                <c:pt idx="2242">
                  <c:v>161</c:v>
                </c:pt>
                <c:pt idx="2243">
                  <c:v>290</c:v>
                </c:pt>
                <c:pt idx="2244">
                  <c:v>51</c:v>
                </c:pt>
                <c:pt idx="2245">
                  <c:v>118</c:v>
                </c:pt>
                <c:pt idx="2246">
                  <c:v>63</c:v>
                </c:pt>
                <c:pt idx="2247">
                  <c:v>6</c:v>
                </c:pt>
                <c:pt idx="2248">
                  <c:v>25</c:v>
                </c:pt>
                <c:pt idx="2249">
                  <c:v>102</c:v>
                </c:pt>
                <c:pt idx="2250">
                  <c:v>581</c:v>
                </c:pt>
                <c:pt idx="2251">
                  <c:v>13</c:v>
                </c:pt>
                <c:pt idx="2252">
                  <c:v>86</c:v>
                </c:pt>
                <c:pt idx="2253">
                  <c:v>8</c:v>
                </c:pt>
                <c:pt idx="2254">
                  <c:v>47</c:v>
                </c:pt>
                <c:pt idx="2255">
                  <c:v>121</c:v>
                </c:pt>
                <c:pt idx="2256">
                  <c:v>66</c:v>
                </c:pt>
                <c:pt idx="2257">
                  <c:v>52</c:v>
                </c:pt>
                <c:pt idx="2258">
                  <c:v>8</c:v>
                </c:pt>
                <c:pt idx="2259">
                  <c:v>99</c:v>
                </c:pt>
                <c:pt idx="2260">
                  <c:v>280</c:v>
                </c:pt>
                <c:pt idx="2261">
                  <c:v>272</c:v>
                </c:pt>
                <c:pt idx="2262">
                  <c:v>92</c:v>
                </c:pt>
                <c:pt idx="2263">
                  <c:v>279</c:v>
                </c:pt>
                <c:pt idx="2264">
                  <c:v>39</c:v>
                </c:pt>
                <c:pt idx="2265">
                  <c:v>52</c:v>
                </c:pt>
                <c:pt idx="2266">
                  <c:v>54</c:v>
                </c:pt>
                <c:pt idx="2267">
                  <c:v>196</c:v>
                </c:pt>
                <c:pt idx="2268">
                  <c:v>317</c:v>
                </c:pt>
                <c:pt idx="2269">
                  <c:v>247</c:v>
                </c:pt>
                <c:pt idx="2270">
                  <c:v>17</c:v>
                </c:pt>
                <c:pt idx="2271">
                  <c:v>28</c:v>
                </c:pt>
                <c:pt idx="2272">
                  <c:v>81</c:v>
                </c:pt>
                <c:pt idx="2273">
                  <c:v>81</c:v>
                </c:pt>
                <c:pt idx="2274">
                  <c:v>88</c:v>
                </c:pt>
                <c:pt idx="2275">
                  <c:v>44</c:v>
                </c:pt>
                <c:pt idx="2276">
                  <c:v>16</c:v>
                </c:pt>
                <c:pt idx="2277">
                  <c:v>22</c:v>
                </c:pt>
                <c:pt idx="2278">
                  <c:v>30</c:v>
                </c:pt>
                <c:pt idx="2279">
                  <c:v>121</c:v>
                </c:pt>
                <c:pt idx="2280">
                  <c:v>8</c:v>
                </c:pt>
                <c:pt idx="2281">
                  <c:v>37</c:v>
                </c:pt>
                <c:pt idx="2282">
                  <c:v>11</c:v>
                </c:pt>
                <c:pt idx="2283">
                  <c:v>10</c:v>
                </c:pt>
                <c:pt idx="2284">
                  <c:v>103</c:v>
                </c:pt>
                <c:pt idx="2285">
                  <c:v>44</c:v>
                </c:pt>
                <c:pt idx="2286">
                  <c:v>22</c:v>
                </c:pt>
                <c:pt idx="2287">
                  <c:v>98</c:v>
                </c:pt>
                <c:pt idx="2288">
                  <c:v>40</c:v>
                </c:pt>
                <c:pt idx="2289">
                  <c:v>267</c:v>
                </c:pt>
                <c:pt idx="2290">
                  <c:v>219</c:v>
                </c:pt>
                <c:pt idx="2291">
                  <c:v>183</c:v>
                </c:pt>
                <c:pt idx="2292">
                  <c:v>50</c:v>
                </c:pt>
                <c:pt idx="2293">
                  <c:v>264</c:v>
                </c:pt>
                <c:pt idx="2294">
                  <c:v>26</c:v>
                </c:pt>
                <c:pt idx="2295">
                  <c:v>99</c:v>
                </c:pt>
                <c:pt idx="2296">
                  <c:v>189</c:v>
                </c:pt>
                <c:pt idx="2297">
                  <c:v>196</c:v>
                </c:pt>
                <c:pt idx="2298">
                  <c:v>35</c:v>
                </c:pt>
                <c:pt idx="2299">
                  <c:v>82</c:v>
                </c:pt>
                <c:pt idx="2300">
                  <c:v>5</c:v>
                </c:pt>
                <c:pt idx="2301">
                  <c:v>10</c:v>
                </c:pt>
                <c:pt idx="2302">
                  <c:v>233</c:v>
                </c:pt>
                <c:pt idx="2303">
                  <c:v>80</c:v>
                </c:pt>
                <c:pt idx="2304">
                  <c:v>12</c:v>
                </c:pt>
                <c:pt idx="2305">
                  <c:v>28</c:v>
                </c:pt>
                <c:pt idx="2306">
                  <c:v>23</c:v>
                </c:pt>
                <c:pt idx="2307">
                  <c:v>117</c:v>
                </c:pt>
                <c:pt idx="2308">
                  <c:v>160</c:v>
                </c:pt>
                <c:pt idx="2309">
                  <c:v>199</c:v>
                </c:pt>
                <c:pt idx="2310">
                  <c:v>159</c:v>
                </c:pt>
                <c:pt idx="2311">
                  <c:v>8</c:v>
                </c:pt>
                <c:pt idx="2312">
                  <c:v>377</c:v>
                </c:pt>
                <c:pt idx="2313">
                  <c:v>10</c:v>
                </c:pt>
                <c:pt idx="2314">
                  <c:v>102</c:v>
                </c:pt>
                <c:pt idx="2315">
                  <c:v>444</c:v>
                </c:pt>
                <c:pt idx="2316">
                  <c:v>133</c:v>
                </c:pt>
                <c:pt idx="2317">
                  <c:v>85</c:v>
                </c:pt>
                <c:pt idx="2318">
                  <c:v>208</c:v>
                </c:pt>
                <c:pt idx="2319">
                  <c:v>133</c:v>
                </c:pt>
                <c:pt idx="2320">
                  <c:v>96</c:v>
                </c:pt>
                <c:pt idx="2321">
                  <c:v>47</c:v>
                </c:pt>
                <c:pt idx="2322">
                  <c:v>100</c:v>
                </c:pt>
                <c:pt idx="2323">
                  <c:v>72</c:v>
                </c:pt>
                <c:pt idx="2324">
                  <c:v>51</c:v>
                </c:pt>
                <c:pt idx="2325">
                  <c:v>63</c:v>
                </c:pt>
                <c:pt idx="2326">
                  <c:v>477</c:v>
                </c:pt>
                <c:pt idx="2327">
                  <c:v>23</c:v>
                </c:pt>
                <c:pt idx="2328">
                  <c:v>19</c:v>
                </c:pt>
                <c:pt idx="2329">
                  <c:v>21</c:v>
                </c:pt>
                <c:pt idx="2330">
                  <c:v>12</c:v>
                </c:pt>
                <c:pt idx="2331">
                  <c:v>135</c:v>
                </c:pt>
                <c:pt idx="2332">
                  <c:v>25</c:v>
                </c:pt>
                <c:pt idx="2333">
                  <c:v>22</c:v>
                </c:pt>
                <c:pt idx="2334">
                  <c:v>100</c:v>
                </c:pt>
                <c:pt idx="2335">
                  <c:v>270</c:v>
                </c:pt>
                <c:pt idx="2336">
                  <c:v>296</c:v>
                </c:pt>
                <c:pt idx="2337">
                  <c:v>96</c:v>
                </c:pt>
                <c:pt idx="2338">
                  <c:v>361</c:v>
                </c:pt>
                <c:pt idx="2339">
                  <c:v>231</c:v>
                </c:pt>
                <c:pt idx="2340">
                  <c:v>187</c:v>
                </c:pt>
                <c:pt idx="2341">
                  <c:v>85</c:v>
                </c:pt>
                <c:pt idx="2342">
                  <c:v>226</c:v>
                </c:pt>
                <c:pt idx="2343">
                  <c:v>56</c:v>
                </c:pt>
                <c:pt idx="2344">
                  <c:v>20</c:v>
                </c:pt>
                <c:pt idx="2345">
                  <c:v>286</c:v>
                </c:pt>
                <c:pt idx="2346">
                  <c:v>45</c:v>
                </c:pt>
                <c:pt idx="2347">
                  <c:v>66</c:v>
                </c:pt>
                <c:pt idx="2348">
                  <c:v>248</c:v>
                </c:pt>
                <c:pt idx="2349">
                  <c:v>59</c:v>
                </c:pt>
                <c:pt idx="2350">
                  <c:v>15</c:v>
                </c:pt>
                <c:pt idx="2351">
                  <c:v>19</c:v>
                </c:pt>
                <c:pt idx="2352">
                  <c:v>132</c:v>
                </c:pt>
                <c:pt idx="2353">
                  <c:v>126</c:v>
                </c:pt>
                <c:pt idx="2354">
                  <c:v>220</c:v>
                </c:pt>
                <c:pt idx="2355">
                  <c:v>5</c:v>
                </c:pt>
                <c:pt idx="2356">
                  <c:v>4</c:v>
                </c:pt>
                <c:pt idx="2357">
                  <c:v>81</c:v>
                </c:pt>
                <c:pt idx="2358">
                  <c:v>212</c:v>
                </c:pt>
                <c:pt idx="2359">
                  <c:v>87</c:v>
                </c:pt>
                <c:pt idx="2360">
                  <c:v>68</c:v>
                </c:pt>
                <c:pt idx="2361">
                  <c:v>37</c:v>
                </c:pt>
                <c:pt idx="2362">
                  <c:v>207</c:v>
                </c:pt>
                <c:pt idx="2363">
                  <c:v>50</c:v>
                </c:pt>
                <c:pt idx="2364">
                  <c:v>240</c:v>
                </c:pt>
                <c:pt idx="2365">
                  <c:v>125</c:v>
                </c:pt>
                <c:pt idx="2366">
                  <c:v>68</c:v>
                </c:pt>
                <c:pt idx="2367">
                  <c:v>254</c:v>
                </c:pt>
                <c:pt idx="2368">
                  <c:v>241</c:v>
                </c:pt>
                <c:pt idx="2369">
                  <c:v>64</c:v>
                </c:pt>
                <c:pt idx="2370">
                  <c:v>71</c:v>
                </c:pt>
                <c:pt idx="2371">
                  <c:v>270</c:v>
                </c:pt>
                <c:pt idx="2372">
                  <c:v>7</c:v>
                </c:pt>
                <c:pt idx="2373">
                  <c:v>56</c:v>
                </c:pt>
                <c:pt idx="2374">
                  <c:v>77</c:v>
                </c:pt>
                <c:pt idx="2375">
                  <c:v>32</c:v>
                </c:pt>
                <c:pt idx="2376">
                  <c:v>65</c:v>
                </c:pt>
                <c:pt idx="2377">
                  <c:v>350</c:v>
                </c:pt>
                <c:pt idx="2378">
                  <c:v>96</c:v>
                </c:pt>
                <c:pt idx="2379">
                  <c:v>10</c:v>
                </c:pt>
                <c:pt idx="2380">
                  <c:v>308</c:v>
                </c:pt>
                <c:pt idx="2381">
                  <c:v>174</c:v>
                </c:pt>
                <c:pt idx="2382">
                  <c:v>11</c:v>
                </c:pt>
                <c:pt idx="2383">
                  <c:v>261</c:v>
                </c:pt>
                <c:pt idx="2384">
                  <c:v>284</c:v>
                </c:pt>
                <c:pt idx="2385">
                  <c:v>278</c:v>
                </c:pt>
                <c:pt idx="2386">
                  <c:v>229</c:v>
                </c:pt>
                <c:pt idx="2387">
                  <c:v>63</c:v>
                </c:pt>
                <c:pt idx="2388">
                  <c:v>240</c:v>
                </c:pt>
                <c:pt idx="2389">
                  <c:v>429</c:v>
                </c:pt>
                <c:pt idx="2390">
                  <c:v>11</c:v>
                </c:pt>
                <c:pt idx="2391">
                  <c:v>9</c:v>
                </c:pt>
                <c:pt idx="2392">
                  <c:v>96</c:v>
                </c:pt>
                <c:pt idx="2393">
                  <c:v>36</c:v>
                </c:pt>
                <c:pt idx="2394">
                  <c:v>57</c:v>
                </c:pt>
                <c:pt idx="2395">
                  <c:v>39</c:v>
                </c:pt>
                <c:pt idx="2396">
                  <c:v>151</c:v>
                </c:pt>
                <c:pt idx="2397">
                  <c:v>30</c:v>
                </c:pt>
                <c:pt idx="2398">
                  <c:v>11</c:v>
                </c:pt>
                <c:pt idx="2399">
                  <c:v>394</c:v>
                </c:pt>
                <c:pt idx="2400">
                  <c:v>122</c:v>
                </c:pt>
                <c:pt idx="2401">
                  <c:v>12</c:v>
                </c:pt>
                <c:pt idx="2402">
                  <c:v>110</c:v>
                </c:pt>
                <c:pt idx="2403">
                  <c:v>124</c:v>
                </c:pt>
                <c:pt idx="2404">
                  <c:v>33</c:v>
                </c:pt>
                <c:pt idx="2405">
                  <c:v>168</c:v>
                </c:pt>
                <c:pt idx="2406">
                  <c:v>253</c:v>
                </c:pt>
                <c:pt idx="2407">
                  <c:v>71</c:v>
                </c:pt>
                <c:pt idx="2408">
                  <c:v>20</c:v>
                </c:pt>
                <c:pt idx="2409">
                  <c:v>132</c:v>
                </c:pt>
                <c:pt idx="2410">
                  <c:v>317</c:v>
                </c:pt>
                <c:pt idx="2411">
                  <c:v>77</c:v>
                </c:pt>
                <c:pt idx="2412">
                  <c:v>42</c:v>
                </c:pt>
                <c:pt idx="2413">
                  <c:v>410</c:v>
                </c:pt>
                <c:pt idx="2414">
                  <c:v>53</c:v>
                </c:pt>
                <c:pt idx="2415">
                  <c:v>104</c:v>
                </c:pt>
                <c:pt idx="2416">
                  <c:v>154</c:v>
                </c:pt>
                <c:pt idx="2417">
                  <c:v>103</c:v>
                </c:pt>
                <c:pt idx="2418">
                  <c:v>74</c:v>
                </c:pt>
                <c:pt idx="2419">
                  <c:v>8</c:v>
                </c:pt>
                <c:pt idx="2420">
                  <c:v>119</c:v>
                </c:pt>
                <c:pt idx="2421">
                  <c:v>105</c:v>
                </c:pt>
                <c:pt idx="2422">
                  <c:v>64</c:v>
                </c:pt>
                <c:pt idx="2423">
                  <c:v>44</c:v>
                </c:pt>
                <c:pt idx="2424">
                  <c:v>194</c:v>
                </c:pt>
                <c:pt idx="2425">
                  <c:v>11</c:v>
                </c:pt>
                <c:pt idx="2426">
                  <c:v>562</c:v>
                </c:pt>
                <c:pt idx="2427">
                  <c:v>481</c:v>
                </c:pt>
                <c:pt idx="2428">
                  <c:v>12</c:v>
                </c:pt>
                <c:pt idx="2429">
                  <c:v>67</c:v>
                </c:pt>
                <c:pt idx="2430">
                  <c:v>6</c:v>
                </c:pt>
                <c:pt idx="2431">
                  <c:v>38</c:v>
                </c:pt>
                <c:pt idx="2432">
                  <c:v>8</c:v>
                </c:pt>
                <c:pt idx="2433">
                  <c:v>95</c:v>
                </c:pt>
                <c:pt idx="2434">
                  <c:v>220</c:v>
                </c:pt>
                <c:pt idx="2435">
                  <c:v>84</c:v>
                </c:pt>
                <c:pt idx="2436">
                  <c:v>10</c:v>
                </c:pt>
                <c:pt idx="2437">
                  <c:v>47</c:v>
                </c:pt>
                <c:pt idx="2438">
                  <c:v>87</c:v>
                </c:pt>
                <c:pt idx="2439">
                  <c:v>268</c:v>
                </c:pt>
                <c:pt idx="2440">
                  <c:v>245</c:v>
                </c:pt>
                <c:pt idx="2441">
                  <c:v>66</c:v>
                </c:pt>
                <c:pt idx="2442">
                  <c:v>14</c:v>
                </c:pt>
                <c:pt idx="2443">
                  <c:v>8</c:v>
                </c:pt>
                <c:pt idx="2444">
                  <c:v>58</c:v>
                </c:pt>
                <c:pt idx="2445">
                  <c:v>52</c:v>
                </c:pt>
                <c:pt idx="2446">
                  <c:v>343</c:v>
                </c:pt>
                <c:pt idx="2447">
                  <c:v>119</c:v>
                </c:pt>
                <c:pt idx="2448">
                  <c:v>266</c:v>
                </c:pt>
                <c:pt idx="2449">
                  <c:v>70</c:v>
                </c:pt>
                <c:pt idx="2450">
                  <c:v>119</c:v>
                </c:pt>
                <c:pt idx="2451">
                  <c:v>148</c:v>
                </c:pt>
                <c:pt idx="2452">
                  <c:v>57</c:v>
                </c:pt>
                <c:pt idx="2453">
                  <c:v>51</c:v>
                </c:pt>
                <c:pt idx="2454">
                  <c:v>97</c:v>
                </c:pt>
                <c:pt idx="2455">
                  <c:v>70</c:v>
                </c:pt>
                <c:pt idx="2456">
                  <c:v>134</c:v>
                </c:pt>
                <c:pt idx="2457">
                  <c:v>91</c:v>
                </c:pt>
                <c:pt idx="2458">
                  <c:v>34</c:v>
                </c:pt>
                <c:pt idx="2459">
                  <c:v>122</c:v>
                </c:pt>
                <c:pt idx="2460">
                  <c:v>15</c:v>
                </c:pt>
                <c:pt idx="2461">
                  <c:v>179</c:v>
                </c:pt>
                <c:pt idx="2462">
                  <c:v>42</c:v>
                </c:pt>
                <c:pt idx="2463">
                  <c:v>13</c:v>
                </c:pt>
                <c:pt idx="2464">
                  <c:v>12</c:v>
                </c:pt>
                <c:pt idx="2465">
                  <c:v>65</c:v>
                </c:pt>
                <c:pt idx="2466">
                  <c:v>244</c:v>
                </c:pt>
                <c:pt idx="2467">
                  <c:v>6</c:v>
                </c:pt>
                <c:pt idx="2468">
                  <c:v>229</c:v>
                </c:pt>
                <c:pt idx="2469">
                  <c:v>47</c:v>
                </c:pt>
                <c:pt idx="2470">
                  <c:v>173</c:v>
                </c:pt>
                <c:pt idx="2471">
                  <c:v>65</c:v>
                </c:pt>
                <c:pt idx="2472">
                  <c:v>25</c:v>
                </c:pt>
                <c:pt idx="2473">
                  <c:v>19</c:v>
                </c:pt>
                <c:pt idx="2474">
                  <c:v>64</c:v>
                </c:pt>
                <c:pt idx="2475">
                  <c:v>168</c:v>
                </c:pt>
                <c:pt idx="2476">
                  <c:v>107</c:v>
                </c:pt>
                <c:pt idx="2477">
                  <c:v>179</c:v>
                </c:pt>
                <c:pt idx="2478">
                  <c:v>584</c:v>
                </c:pt>
                <c:pt idx="2479">
                  <c:v>84</c:v>
                </c:pt>
                <c:pt idx="2480">
                  <c:v>35</c:v>
                </c:pt>
                <c:pt idx="2481">
                  <c:v>53</c:v>
                </c:pt>
                <c:pt idx="2482">
                  <c:v>4</c:v>
                </c:pt>
                <c:pt idx="2483">
                  <c:v>62</c:v>
                </c:pt>
                <c:pt idx="2484">
                  <c:v>71</c:v>
                </c:pt>
                <c:pt idx="2485">
                  <c:v>20</c:v>
                </c:pt>
                <c:pt idx="2486">
                  <c:v>61</c:v>
                </c:pt>
                <c:pt idx="2487">
                  <c:v>113</c:v>
                </c:pt>
                <c:pt idx="2488">
                  <c:v>52</c:v>
                </c:pt>
                <c:pt idx="2489">
                  <c:v>168</c:v>
                </c:pt>
                <c:pt idx="2490">
                  <c:v>218</c:v>
                </c:pt>
                <c:pt idx="2491">
                  <c:v>195</c:v>
                </c:pt>
                <c:pt idx="2492">
                  <c:v>339</c:v>
                </c:pt>
                <c:pt idx="2493">
                  <c:v>320</c:v>
                </c:pt>
                <c:pt idx="2494">
                  <c:v>175</c:v>
                </c:pt>
                <c:pt idx="2495">
                  <c:v>87</c:v>
                </c:pt>
                <c:pt idx="2496">
                  <c:v>132</c:v>
                </c:pt>
                <c:pt idx="2497">
                  <c:v>380</c:v>
                </c:pt>
                <c:pt idx="2498">
                  <c:v>49</c:v>
                </c:pt>
                <c:pt idx="2499">
                  <c:v>56</c:v>
                </c:pt>
                <c:pt idx="2500">
                  <c:v>19</c:v>
                </c:pt>
                <c:pt idx="2501">
                  <c:v>160</c:v>
                </c:pt>
                <c:pt idx="2502">
                  <c:v>85</c:v>
                </c:pt>
                <c:pt idx="2503">
                  <c:v>74</c:v>
                </c:pt>
                <c:pt idx="2504">
                  <c:v>57</c:v>
                </c:pt>
                <c:pt idx="2505">
                  <c:v>28</c:v>
                </c:pt>
                <c:pt idx="2506">
                  <c:v>79</c:v>
                </c:pt>
                <c:pt idx="2507">
                  <c:v>237</c:v>
                </c:pt>
                <c:pt idx="2508">
                  <c:v>9</c:v>
                </c:pt>
                <c:pt idx="2509">
                  <c:v>12</c:v>
                </c:pt>
                <c:pt idx="2510">
                  <c:v>172</c:v>
                </c:pt>
                <c:pt idx="2511">
                  <c:v>218</c:v>
                </c:pt>
                <c:pt idx="2512">
                  <c:v>26</c:v>
                </c:pt>
                <c:pt idx="2513">
                  <c:v>119</c:v>
                </c:pt>
                <c:pt idx="2514">
                  <c:v>89</c:v>
                </c:pt>
                <c:pt idx="2515">
                  <c:v>93</c:v>
                </c:pt>
                <c:pt idx="2516">
                  <c:v>84</c:v>
                </c:pt>
                <c:pt idx="2517">
                  <c:v>93</c:v>
                </c:pt>
                <c:pt idx="2518">
                  <c:v>63</c:v>
                </c:pt>
                <c:pt idx="2519">
                  <c:v>296</c:v>
                </c:pt>
                <c:pt idx="2520">
                  <c:v>24</c:v>
                </c:pt>
                <c:pt idx="2521">
                  <c:v>67</c:v>
                </c:pt>
                <c:pt idx="2522">
                  <c:v>235</c:v>
                </c:pt>
                <c:pt idx="2523">
                  <c:v>86</c:v>
                </c:pt>
                <c:pt idx="2524">
                  <c:v>128</c:v>
                </c:pt>
                <c:pt idx="2525">
                  <c:v>138</c:v>
                </c:pt>
                <c:pt idx="2526">
                  <c:v>72</c:v>
                </c:pt>
                <c:pt idx="2527">
                  <c:v>8</c:v>
                </c:pt>
                <c:pt idx="2528">
                  <c:v>175</c:v>
                </c:pt>
                <c:pt idx="2529">
                  <c:v>28</c:v>
                </c:pt>
                <c:pt idx="2530">
                  <c:v>314</c:v>
                </c:pt>
                <c:pt idx="2531">
                  <c:v>9</c:v>
                </c:pt>
                <c:pt idx="2532">
                  <c:v>190</c:v>
                </c:pt>
                <c:pt idx="2533">
                  <c:v>166</c:v>
                </c:pt>
                <c:pt idx="2534">
                  <c:v>77</c:v>
                </c:pt>
                <c:pt idx="2535">
                  <c:v>91</c:v>
                </c:pt>
                <c:pt idx="2536">
                  <c:v>113</c:v>
                </c:pt>
                <c:pt idx="2537">
                  <c:v>60</c:v>
                </c:pt>
                <c:pt idx="2538">
                  <c:v>51</c:v>
                </c:pt>
                <c:pt idx="2539">
                  <c:v>66</c:v>
                </c:pt>
                <c:pt idx="2540">
                  <c:v>29</c:v>
                </c:pt>
                <c:pt idx="2541">
                  <c:v>63</c:v>
                </c:pt>
                <c:pt idx="2542">
                  <c:v>67</c:v>
                </c:pt>
                <c:pt idx="2543">
                  <c:v>62</c:v>
                </c:pt>
                <c:pt idx="2544">
                  <c:v>65</c:v>
                </c:pt>
                <c:pt idx="2545">
                  <c:v>233</c:v>
                </c:pt>
                <c:pt idx="2546">
                  <c:v>22</c:v>
                </c:pt>
                <c:pt idx="2547">
                  <c:v>114</c:v>
                </c:pt>
                <c:pt idx="2548">
                  <c:v>118</c:v>
                </c:pt>
                <c:pt idx="2549">
                  <c:v>280</c:v>
                </c:pt>
                <c:pt idx="2550">
                  <c:v>139</c:v>
                </c:pt>
                <c:pt idx="2551">
                  <c:v>63</c:v>
                </c:pt>
                <c:pt idx="2552">
                  <c:v>182</c:v>
                </c:pt>
                <c:pt idx="2553">
                  <c:v>194</c:v>
                </c:pt>
                <c:pt idx="2554">
                  <c:v>468</c:v>
                </c:pt>
                <c:pt idx="2555">
                  <c:v>56</c:v>
                </c:pt>
                <c:pt idx="2556">
                  <c:v>51</c:v>
                </c:pt>
                <c:pt idx="2557">
                  <c:v>112</c:v>
                </c:pt>
                <c:pt idx="2558">
                  <c:v>343</c:v>
                </c:pt>
                <c:pt idx="2559">
                  <c:v>207</c:v>
                </c:pt>
                <c:pt idx="2560">
                  <c:v>16</c:v>
                </c:pt>
                <c:pt idx="2561">
                  <c:v>226</c:v>
                </c:pt>
                <c:pt idx="2562">
                  <c:v>92</c:v>
                </c:pt>
                <c:pt idx="2563">
                  <c:v>42</c:v>
                </c:pt>
                <c:pt idx="2564">
                  <c:v>118</c:v>
                </c:pt>
                <c:pt idx="2565">
                  <c:v>29</c:v>
                </c:pt>
                <c:pt idx="2566">
                  <c:v>71</c:v>
                </c:pt>
                <c:pt idx="2567">
                  <c:v>134</c:v>
                </c:pt>
                <c:pt idx="2568">
                  <c:v>35</c:v>
                </c:pt>
                <c:pt idx="2569">
                  <c:v>74</c:v>
                </c:pt>
                <c:pt idx="2570">
                  <c:v>180</c:v>
                </c:pt>
                <c:pt idx="2571">
                  <c:v>123</c:v>
                </c:pt>
                <c:pt idx="2572">
                  <c:v>185</c:v>
                </c:pt>
                <c:pt idx="2573">
                  <c:v>114</c:v>
                </c:pt>
                <c:pt idx="2574">
                  <c:v>73</c:v>
                </c:pt>
                <c:pt idx="2575">
                  <c:v>42</c:v>
                </c:pt>
                <c:pt idx="2576">
                  <c:v>246</c:v>
                </c:pt>
                <c:pt idx="2577">
                  <c:v>572</c:v>
                </c:pt>
                <c:pt idx="2578">
                  <c:v>152</c:v>
                </c:pt>
                <c:pt idx="2579">
                  <c:v>29</c:v>
                </c:pt>
                <c:pt idx="2580">
                  <c:v>6</c:v>
                </c:pt>
                <c:pt idx="2581">
                  <c:v>501</c:v>
                </c:pt>
                <c:pt idx="2582">
                  <c:v>52</c:v>
                </c:pt>
                <c:pt idx="2583">
                  <c:v>72</c:v>
                </c:pt>
                <c:pt idx="2584">
                  <c:v>131</c:v>
                </c:pt>
                <c:pt idx="2585">
                  <c:v>46</c:v>
                </c:pt>
                <c:pt idx="2586">
                  <c:v>46</c:v>
                </c:pt>
                <c:pt idx="2587">
                  <c:v>142</c:v>
                </c:pt>
                <c:pt idx="2588">
                  <c:v>19</c:v>
                </c:pt>
                <c:pt idx="2589">
                  <c:v>31</c:v>
                </c:pt>
                <c:pt idx="2590">
                  <c:v>34</c:v>
                </c:pt>
                <c:pt idx="2591">
                  <c:v>235</c:v>
                </c:pt>
                <c:pt idx="2592">
                  <c:v>94</c:v>
                </c:pt>
                <c:pt idx="2593">
                  <c:v>174</c:v>
                </c:pt>
                <c:pt idx="2594">
                  <c:v>30</c:v>
                </c:pt>
                <c:pt idx="2595">
                  <c:v>103</c:v>
                </c:pt>
                <c:pt idx="2596">
                  <c:v>255</c:v>
                </c:pt>
                <c:pt idx="2597">
                  <c:v>6</c:v>
                </c:pt>
                <c:pt idx="2598">
                  <c:v>16</c:v>
                </c:pt>
                <c:pt idx="2599">
                  <c:v>47</c:v>
                </c:pt>
                <c:pt idx="2600">
                  <c:v>50</c:v>
                </c:pt>
                <c:pt idx="2601">
                  <c:v>82</c:v>
                </c:pt>
                <c:pt idx="2602">
                  <c:v>169</c:v>
                </c:pt>
                <c:pt idx="2603">
                  <c:v>8</c:v>
                </c:pt>
                <c:pt idx="2604">
                  <c:v>89</c:v>
                </c:pt>
                <c:pt idx="2605">
                  <c:v>126</c:v>
                </c:pt>
                <c:pt idx="2606">
                  <c:v>108</c:v>
                </c:pt>
                <c:pt idx="2607">
                  <c:v>4</c:v>
                </c:pt>
                <c:pt idx="2608">
                  <c:v>38</c:v>
                </c:pt>
                <c:pt idx="2609">
                  <c:v>240</c:v>
                </c:pt>
                <c:pt idx="2610">
                  <c:v>68</c:v>
                </c:pt>
                <c:pt idx="2611">
                  <c:v>239</c:v>
                </c:pt>
                <c:pt idx="2612">
                  <c:v>118</c:v>
                </c:pt>
                <c:pt idx="2613">
                  <c:v>5</c:v>
                </c:pt>
                <c:pt idx="2614">
                  <c:v>80</c:v>
                </c:pt>
                <c:pt idx="2615">
                  <c:v>87</c:v>
                </c:pt>
                <c:pt idx="2616">
                  <c:v>298</c:v>
                </c:pt>
                <c:pt idx="2617">
                  <c:v>127</c:v>
                </c:pt>
                <c:pt idx="2618">
                  <c:v>184</c:v>
                </c:pt>
                <c:pt idx="2619">
                  <c:v>67</c:v>
                </c:pt>
                <c:pt idx="2620">
                  <c:v>96</c:v>
                </c:pt>
                <c:pt idx="2621">
                  <c:v>97</c:v>
                </c:pt>
                <c:pt idx="2622">
                  <c:v>251</c:v>
                </c:pt>
                <c:pt idx="2623">
                  <c:v>45</c:v>
                </c:pt>
                <c:pt idx="2624">
                  <c:v>83</c:v>
                </c:pt>
                <c:pt idx="2625">
                  <c:v>458</c:v>
                </c:pt>
                <c:pt idx="2626">
                  <c:v>61</c:v>
                </c:pt>
                <c:pt idx="2627">
                  <c:v>10</c:v>
                </c:pt>
                <c:pt idx="2628">
                  <c:v>162</c:v>
                </c:pt>
                <c:pt idx="2629">
                  <c:v>576</c:v>
                </c:pt>
                <c:pt idx="2630">
                  <c:v>66</c:v>
                </c:pt>
                <c:pt idx="2631">
                  <c:v>239</c:v>
                </c:pt>
                <c:pt idx="2632">
                  <c:v>33</c:v>
                </c:pt>
                <c:pt idx="2633">
                  <c:v>96</c:v>
                </c:pt>
                <c:pt idx="2634">
                  <c:v>371</c:v>
                </c:pt>
                <c:pt idx="2635">
                  <c:v>216</c:v>
                </c:pt>
                <c:pt idx="2636">
                  <c:v>167</c:v>
                </c:pt>
                <c:pt idx="2637">
                  <c:v>200</c:v>
                </c:pt>
                <c:pt idx="2638">
                  <c:v>293</c:v>
                </c:pt>
                <c:pt idx="2639">
                  <c:v>127</c:v>
                </c:pt>
                <c:pt idx="2640">
                  <c:v>513</c:v>
                </c:pt>
                <c:pt idx="2641">
                  <c:v>56</c:v>
                </c:pt>
                <c:pt idx="2642">
                  <c:v>179</c:v>
                </c:pt>
                <c:pt idx="2643">
                  <c:v>25</c:v>
                </c:pt>
                <c:pt idx="2644">
                  <c:v>38</c:v>
                </c:pt>
                <c:pt idx="2645">
                  <c:v>168</c:v>
                </c:pt>
                <c:pt idx="2646">
                  <c:v>99</c:v>
                </c:pt>
                <c:pt idx="2647">
                  <c:v>36</c:v>
                </c:pt>
                <c:pt idx="2648">
                  <c:v>32</c:v>
                </c:pt>
                <c:pt idx="2649">
                  <c:v>60</c:v>
                </c:pt>
                <c:pt idx="2650">
                  <c:v>208</c:v>
                </c:pt>
                <c:pt idx="2651">
                  <c:v>115</c:v>
                </c:pt>
                <c:pt idx="2652">
                  <c:v>197</c:v>
                </c:pt>
                <c:pt idx="2653">
                  <c:v>72</c:v>
                </c:pt>
                <c:pt idx="2654">
                  <c:v>230</c:v>
                </c:pt>
                <c:pt idx="2655">
                  <c:v>88</c:v>
                </c:pt>
                <c:pt idx="2656">
                  <c:v>51</c:v>
                </c:pt>
                <c:pt idx="2657">
                  <c:v>486</c:v>
                </c:pt>
                <c:pt idx="2658">
                  <c:v>72</c:v>
                </c:pt>
                <c:pt idx="2659">
                  <c:v>24</c:v>
                </c:pt>
                <c:pt idx="2660">
                  <c:v>136</c:v>
                </c:pt>
                <c:pt idx="2661">
                  <c:v>31</c:v>
                </c:pt>
                <c:pt idx="2662">
                  <c:v>144</c:v>
                </c:pt>
                <c:pt idx="2663">
                  <c:v>84</c:v>
                </c:pt>
                <c:pt idx="2664">
                  <c:v>224</c:v>
                </c:pt>
                <c:pt idx="2665">
                  <c:v>60</c:v>
                </c:pt>
                <c:pt idx="2666">
                  <c:v>163</c:v>
                </c:pt>
                <c:pt idx="2667">
                  <c:v>85</c:v>
                </c:pt>
                <c:pt idx="2668">
                  <c:v>66</c:v>
                </c:pt>
                <c:pt idx="2669">
                  <c:v>104</c:v>
                </c:pt>
                <c:pt idx="2670">
                  <c:v>7</c:v>
                </c:pt>
                <c:pt idx="2671">
                  <c:v>156</c:v>
                </c:pt>
                <c:pt idx="2672">
                  <c:v>151</c:v>
                </c:pt>
                <c:pt idx="2673">
                  <c:v>78</c:v>
                </c:pt>
                <c:pt idx="2674">
                  <c:v>185</c:v>
                </c:pt>
                <c:pt idx="2675">
                  <c:v>234</c:v>
                </c:pt>
                <c:pt idx="2676">
                  <c:v>44</c:v>
                </c:pt>
                <c:pt idx="2677">
                  <c:v>30</c:v>
                </c:pt>
                <c:pt idx="2678">
                  <c:v>97</c:v>
                </c:pt>
                <c:pt idx="2679">
                  <c:v>434</c:v>
                </c:pt>
                <c:pt idx="2680">
                  <c:v>174</c:v>
                </c:pt>
                <c:pt idx="2681">
                  <c:v>35</c:v>
                </c:pt>
                <c:pt idx="2682">
                  <c:v>56</c:v>
                </c:pt>
                <c:pt idx="2683">
                  <c:v>198</c:v>
                </c:pt>
                <c:pt idx="2684">
                  <c:v>165</c:v>
                </c:pt>
                <c:pt idx="2685">
                  <c:v>47</c:v>
                </c:pt>
                <c:pt idx="2686">
                  <c:v>11</c:v>
                </c:pt>
                <c:pt idx="2687">
                  <c:v>50</c:v>
                </c:pt>
                <c:pt idx="2688">
                  <c:v>58</c:v>
                </c:pt>
                <c:pt idx="2689">
                  <c:v>380</c:v>
                </c:pt>
                <c:pt idx="2690">
                  <c:v>128</c:v>
                </c:pt>
                <c:pt idx="2691">
                  <c:v>195</c:v>
                </c:pt>
                <c:pt idx="2692">
                  <c:v>195</c:v>
                </c:pt>
                <c:pt idx="2693">
                  <c:v>67</c:v>
                </c:pt>
                <c:pt idx="2694">
                  <c:v>213</c:v>
                </c:pt>
                <c:pt idx="2695">
                  <c:v>74</c:v>
                </c:pt>
                <c:pt idx="2696">
                  <c:v>17</c:v>
                </c:pt>
                <c:pt idx="2697">
                  <c:v>124</c:v>
                </c:pt>
                <c:pt idx="2698">
                  <c:v>122</c:v>
                </c:pt>
                <c:pt idx="2699">
                  <c:v>125</c:v>
                </c:pt>
                <c:pt idx="2700">
                  <c:v>209</c:v>
                </c:pt>
                <c:pt idx="2701">
                  <c:v>53</c:v>
                </c:pt>
                <c:pt idx="2702">
                  <c:v>64</c:v>
                </c:pt>
                <c:pt idx="2703">
                  <c:v>113</c:v>
                </c:pt>
                <c:pt idx="2704">
                  <c:v>30</c:v>
                </c:pt>
                <c:pt idx="2705">
                  <c:v>94</c:v>
                </c:pt>
                <c:pt idx="2706">
                  <c:v>538</c:v>
                </c:pt>
                <c:pt idx="2707">
                  <c:v>145</c:v>
                </c:pt>
                <c:pt idx="2708">
                  <c:v>221</c:v>
                </c:pt>
                <c:pt idx="2709">
                  <c:v>155</c:v>
                </c:pt>
                <c:pt idx="2710">
                  <c:v>48</c:v>
                </c:pt>
                <c:pt idx="2711">
                  <c:v>48</c:v>
                </c:pt>
                <c:pt idx="2712">
                  <c:v>95</c:v>
                </c:pt>
                <c:pt idx="2713">
                  <c:v>157</c:v>
                </c:pt>
                <c:pt idx="2714">
                  <c:v>29</c:v>
                </c:pt>
                <c:pt idx="2715">
                  <c:v>43</c:v>
                </c:pt>
                <c:pt idx="2716">
                  <c:v>531</c:v>
                </c:pt>
                <c:pt idx="2717">
                  <c:v>122</c:v>
                </c:pt>
                <c:pt idx="2718">
                  <c:v>60</c:v>
                </c:pt>
                <c:pt idx="2719">
                  <c:v>106</c:v>
                </c:pt>
                <c:pt idx="2720">
                  <c:v>242</c:v>
                </c:pt>
                <c:pt idx="2721">
                  <c:v>58</c:v>
                </c:pt>
                <c:pt idx="2722">
                  <c:v>314</c:v>
                </c:pt>
                <c:pt idx="2723">
                  <c:v>105</c:v>
                </c:pt>
                <c:pt idx="2724">
                  <c:v>97</c:v>
                </c:pt>
                <c:pt idx="2725">
                  <c:v>13</c:v>
                </c:pt>
                <c:pt idx="2726">
                  <c:v>132</c:v>
                </c:pt>
                <c:pt idx="2727">
                  <c:v>148</c:v>
                </c:pt>
                <c:pt idx="2728">
                  <c:v>154</c:v>
                </c:pt>
                <c:pt idx="2729">
                  <c:v>49</c:v>
                </c:pt>
                <c:pt idx="2730">
                  <c:v>110</c:v>
                </c:pt>
                <c:pt idx="2731">
                  <c:v>34</c:v>
                </c:pt>
                <c:pt idx="2732">
                  <c:v>150</c:v>
                </c:pt>
                <c:pt idx="2733">
                  <c:v>108</c:v>
                </c:pt>
                <c:pt idx="2734">
                  <c:v>8</c:v>
                </c:pt>
                <c:pt idx="2735">
                  <c:v>238</c:v>
                </c:pt>
                <c:pt idx="2736">
                  <c:v>15</c:v>
                </c:pt>
                <c:pt idx="2737">
                  <c:v>14</c:v>
                </c:pt>
                <c:pt idx="2738">
                  <c:v>79</c:v>
                </c:pt>
                <c:pt idx="2739">
                  <c:v>9</c:v>
                </c:pt>
                <c:pt idx="2740">
                  <c:v>38</c:v>
                </c:pt>
                <c:pt idx="2741">
                  <c:v>10</c:v>
                </c:pt>
                <c:pt idx="2742">
                  <c:v>15</c:v>
                </c:pt>
                <c:pt idx="2743">
                  <c:v>100</c:v>
                </c:pt>
                <c:pt idx="2744">
                  <c:v>60</c:v>
                </c:pt>
                <c:pt idx="2745">
                  <c:v>221</c:v>
                </c:pt>
                <c:pt idx="2746">
                  <c:v>351</c:v>
                </c:pt>
                <c:pt idx="2747">
                  <c:v>29</c:v>
                </c:pt>
                <c:pt idx="2748">
                  <c:v>114</c:v>
                </c:pt>
                <c:pt idx="2749">
                  <c:v>11</c:v>
                </c:pt>
                <c:pt idx="2750">
                  <c:v>18</c:v>
                </c:pt>
                <c:pt idx="2751">
                  <c:v>173</c:v>
                </c:pt>
                <c:pt idx="2752">
                  <c:v>274</c:v>
                </c:pt>
                <c:pt idx="2753">
                  <c:v>100</c:v>
                </c:pt>
                <c:pt idx="2754">
                  <c:v>475</c:v>
                </c:pt>
                <c:pt idx="2755">
                  <c:v>26</c:v>
                </c:pt>
                <c:pt idx="2756">
                  <c:v>8</c:v>
                </c:pt>
                <c:pt idx="2757">
                  <c:v>114</c:v>
                </c:pt>
                <c:pt idx="2758">
                  <c:v>162</c:v>
                </c:pt>
                <c:pt idx="2759">
                  <c:v>24</c:v>
                </c:pt>
                <c:pt idx="2760">
                  <c:v>92</c:v>
                </c:pt>
                <c:pt idx="2761">
                  <c:v>154</c:v>
                </c:pt>
                <c:pt idx="2762">
                  <c:v>110</c:v>
                </c:pt>
                <c:pt idx="2763">
                  <c:v>200</c:v>
                </c:pt>
                <c:pt idx="2764">
                  <c:v>79</c:v>
                </c:pt>
                <c:pt idx="2765">
                  <c:v>122</c:v>
                </c:pt>
                <c:pt idx="2766">
                  <c:v>58</c:v>
                </c:pt>
                <c:pt idx="2767">
                  <c:v>195</c:v>
                </c:pt>
                <c:pt idx="2768">
                  <c:v>183</c:v>
                </c:pt>
                <c:pt idx="2769">
                  <c:v>29</c:v>
                </c:pt>
                <c:pt idx="2770">
                  <c:v>127</c:v>
                </c:pt>
                <c:pt idx="2771">
                  <c:v>82</c:v>
                </c:pt>
                <c:pt idx="2772">
                  <c:v>195</c:v>
                </c:pt>
                <c:pt idx="2773">
                  <c:v>236</c:v>
                </c:pt>
                <c:pt idx="2774">
                  <c:v>144</c:v>
                </c:pt>
                <c:pt idx="2775">
                  <c:v>251</c:v>
                </c:pt>
                <c:pt idx="2776">
                  <c:v>183</c:v>
                </c:pt>
                <c:pt idx="2777">
                  <c:v>255</c:v>
                </c:pt>
                <c:pt idx="2778">
                  <c:v>287</c:v>
                </c:pt>
                <c:pt idx="2779">
                  <c:v>159</c:v>
                </c:pt>
                <c:pt idx="2780">
                  <c:v>88</c:v>
                </c:pt>
                <c:pt idx="2781">
                  <c:v>182</c:v>
                </c:pt>
                <c:pt idx="2782">
                  <c:v>15</c:v>
                </c:pt>
                <c:pt idx="2783">
                  <c:v>138</c:v>
                </c:pt>
                <c:pt idx="2784">
                  <c:v>129</c:v>
                </c:pt>
                <c:pt idx="2785">
                  <c:v>84</c:v>
                </c:pt>
                <c:pt idx="2786">
                  <c:v>28</c:v>
                </c:pt>
                <c:pt idx="2787">
                  <c:v>67</c:v>
                </c:pt>
                <c:pt idx="2788">
                  <c:v>13</c:v>
                </c:pt>
                <c:pt idx="2789">
                  <c:v>178</c:v>
                </c:pt>
                <c:pt idx="2790">
                  <c:v>145</c:v>
                </c:pt>
                <c:pt idx="2791">
                  <c:v>197</c:v>
                </c:pt>
                <c:pt idx="2792">
                  <c:v>227</c:v>
                </c:pt>
                <c:pt idx="2793">
                  <c:v>102</c:v>
                </c:pt>
                <c:pt idx="2794">
                  <c:v>186</c:v>
                </c:pt>
                <c:pt idx="2795">
                  <c:v>27</c:v>
                </c:pt>
                <c:pt idx="2796">
                  <c:v>82</c:v>
                </c:pt>
                <c:pt idx="2797">
                  <c:v>40</c:v>
                </c:pt>
                <c:pt idx="2798">
                  <c:v>66</c:v>
                </c:pt>
                <c:pt idx="2799">
                  <c:v>133</c:v>
                </c:pt>
                <c:pt idx="2800">
                  <c:v>212</c:v>
                </c:pt>
                <c:pt idx="2801">
                  <c:v>151</c:v>
                </c:pt>
                <c:pt idx="2802">
                  <c:v>63</c:v>
                </c:pt>
                <c:pt idx="2803">
                  <c:v>193</c:v>
                </c:pt>
                <c:pt idx="2804">
                  <c:v>14</c:v>
                </c:pt>
                <c:pt idx="2805">
                  <c:v>63</c:v>
                </c:pt>
                <c:pt idx="2806">
                  <c:v>175</c:v>
                </c:pt>
                <c:pt idx="2807">
                  <c:v>69</c:v>
                </c:pt>
                <c:pt idx="2808">
                  <c:v>23</c:v>
                </c:pt>
                <c:pt idx="2809">
                  <c:v>62</c:v>
                </c:pt>
                <c:pt idx="2810">
                  <c:v>35</c:v>
                </c:pt>
                <c:pt idx="2811">
                  <c:v>63</c:v>
                </c:pt>
                <c:pt idx="2812">
                  <c:v>136</c:v>
                </c:pt>
                <c:pt idx="2813">
                  <c:v>52</c:v>
                </c:pt>
                <c:pt idx="2814">
                  <c:v>168</c:v>
                </c:pt>
                <c:pt idx="2815">
                  <c:v>155</c:v>
                </c:pt>
                <c:pt idx="2816">
                  <c:v>71</c:v>
                </c:pt>
                <c:pt idx="2817">
                  <c:v>26</c:v>
                </c:pt>
                <c:pt idx="2818">
                  <c:v>8</c:v>
                </c:pt>
                <c:pt idx="2819">
                  <c:v>193</c:v>
                </c:pt>
                <c:pt idx="2820">
                  <c:v>43</c:v>
                </c:pt>
                <c:pt idx="2821">
                  <c:v>295</c:v>
                </c:pt>
                <c:pt idx="2822">
                  <c:v>10</c:v>
                </c:pt>
                <c:pt idx="2823">
                  <c:v>42</c:v>
                </c:pt>
                <c:pt idx="2824">
                  <c:v>83</c:v>
                </c:pt>
                <c:pt idx="2825">
                  <c:v>47</c:v>
                </c:pt>
                <c:pt idx="2826">
                  <c:v>169</c:v>
                </c:pt>
                <c:pt idx="2827">
                  <c:v>60</c:v>
                </c:pt>
                <c:pt idx="2828">
                  <c:v>59</c:v>
                </c:pt>
                <c:pt idx="2829">
                  <c:v>49</c:v>
                </c:pt>
                <c:pt idx="2830">
                  <c:v>16</c:v>
                </c:pt>
                <c:pt idx="2831">
                  <c:v>39</c:v>
                </c:pt>
                <c:pt idx="2832">
                  <c:v>42</c:v>
                </c:pt>
                <c:pt idx="2833">
                  <c:v>6</c:v>
                </c:pt>
                <c:pt idx="2834">
                  <c:v>236</c:v>
                </c:pt>
                <c:pt idx="2835">
                  <c:v>148</c:v>
                </c:pt>
                <c:pt idx="2836">
                  <c:v>38</c:v>
                </c:pt>
                <c:pt idx="2837">
                  <c:v>230</c:v>
                </c:pt>
                <c:pt idx="2838">
                  <c:v>132</c:v>
                </c:pt>
                <c:pt idx="2839">
                  <c:v>21</c:v>
                </c:pt>
                <c:pt idx="2840">
                  <c:v>209</c:v>
                </c:pt>
                <c:pt idx="2841">
                  <c:v>78</c:v>
                </c:pt>
                <c:pt idx="2842">
                  <c:v>14</c:v>
                </c:pt>
                <c:pt idx="2843">
                  <c:v>32</c:v>
                </c:pt>
                <c:pt idx="2844">
                  <c:v>45</c:v>
                </c:pt>
                <c:pt idx="2845">
                  <c:v>221</c:v>
                </c:pt>
                <c:pt idx="2846">
                  <c:v>581</c:v>
                </c:pt>
                <c:pt idx="2847">
                  <c:v>171</c:v>
                </c:pt>
                <c:pt idx="2848">
                  <c:v>6</c:v>
                </c:pt>
                <c:pt idx="2849">
                  <c:v>8</c:v>
                </c:pt>
                <c:pt idx="2850">
                  <c:v>28</c:v>
                </c:pt>
                <c:pt idx="2851">
                  <c:v>76</c:v>
                </c:pt>
                <c:pt idx="2852">
                  <c:v>199</c:v>
                </c:pt>
                <c:pt idx="2853">
                  <c:v>29</c:v>
                </c:pt>
                <c:pt idx="2854">
                  <c:v>104</c:v>
                </c:pt>
                <c:pt idx="2855">
                  <c:v>62</c:v>
                </c:pt>
                <c:pt idx="2856">
                  <c:v>185</c:v>
                </c:pt>
                <c:pt idx="2857">
                  <c:v>91</c:v>
                </c:pt>
                <c:pt idx="2858">
                  <c:v>11</c:v>
                </c:pt>
                <c:pt idx="2859">
                  <c:v>145</c:v>
                </c:pt>
                <c:pt idx="2860">
                  <c:v>121</c:v>
                </c:pt>
                <c:pt idx="2861">
                  <c:v>18</c:v>
                </c:pt>
                <c:pt idx="2862">
                  <c:v>200</c:v>
                </c:pt>
                <c:pt idx="2863">
                  <c:v>28</c:v>
                </c:pt>
                <c:pt idx="2864">
                  <c:v>236</c:v>
                </c:pt>
                <c:pt idx="2865">
                  <c:v>88</c:v>
                </c:pt>
                <c:pt idx="2866">
                  <c:v>81</c:v>
                </c:pt>
                <c:pt idx="2867">
                  <c:v>14</c:v>
                </c:pt>
                <c:pt idx="2868">
                  <c:v>68</c:v>
                </c:pt>
                <c:pt idx="2869">
                  <c:v>205</c:v>
                </c:pt>
                <c:pt idx="2870">
                  <c:v>15</c:v>
                </c:pt>
                <c:pt idx="2871">
                  <c:v>44</c:v>
                </c:pt>
                <c:pt idx="2872">
                  <c:v>91</c:v>
                </c:pt>
                <c:pt idx="2873">
                  <c:v>85</c:v>
                </c:pt>
                <c:pt idx="2874">
                  <c:v>84</c:v>
                </c:pt>
                <c:pt idx="2875">
                  <c:v>127</c:v>
                </c:pt>
                <c:pt idx="2876">
                  <c:v>152</c:v>
                </c:pt>
                <c:pt idx="2877">
                  <c:v>206</c:v>
                </c:pt>
                <c:pt idx="2878">
                  <c:v>16</c:v>
                </c:pt>
                <c:pt idx="2879">
                  <c:v>174</c:v>
                </c:pt>
                <c:pt idx="2880">
                  <c:v>62</c:v>
                </c:pt>
                <c:pt idx="2881">
                  <c:v>248</c:v>
                </c:pt>
                <c:pt idx="2882">
                  <c:v>553</c:v>
                </c:pt>
                <c:pt idx="2883">
                  <c:v>29</c:v>
                </c:pt>
                <c:pt idx="2884">
                  <c:v>45</c:v>
                </c:pt>
                <c:pt idx="2885">
                  <c:v>235</c:v>
                </c:pt>
                <c:pt idx="2886">
                  <c:v>117</c:v>
                </c:pt>
                <c:pt idx="2887">
                  <c:v>204</c:v>
                </c:pt>
                <c:pt idx="2888">
                  <c:v>169</c:v>
                </c:pt>
                <c:pt idx="2889">
                  <c:v>13</c:v>
                </c:pt>
                <c:pt idx="2890">
                  <c:v>101</c:v>
                </c:pt>
                <c:pt idx="2891">
                  <c:v>120</c:v>
                </c:pt>
                <c:pt idx="2892">
                  <c:v>103</c:v>
                </c:pt>
                <c:pt idx="2893">
                  <c:v>240</c:v>
                </c:pt>
                <c:pt idx="2894">
                  <c:v>194</c:v>
                </c:pt>
                <c:pt idx="2895">
                  <c:v>65</c:v>
                </c:pt>
                <c:pt idx="2896">
                  <c:v>415</c:v>
                </c:pt>
                <c:pt idx="2897">
                  <c:v>76</c:v>
                </c:pt>
                <c:pt idx="2898">
                  <c:v>155</c:v>
                </c:pt>
                <c:pt idx="2899">
                  <c:v>25</c:v>
                </c:pt>
                <c:pt idx="2900">
                  <c:v>129</c:v>
                </c:pt>
                <c:pt idx="2901">
                  <c:v>53</c:v>
                </c:pt>
                <c:pt idx="2902">
                  <c:v>5</c:v>
                </c:pt>
                <c:pt idx="2903">
                  <c:v>114</c:v>
                </c:pt>
                <c:pt idx="2904">
                  <c:v>78</c:v>
                </c:pt>
                <c:pt idx="2905">
                  <c:v>188</c:v>
                </c:pt>
                <c:pt idx="2906">
                  <c:v>21</c:v>
                </c:pt>
                <c:pt idx="2907">
                  <c:v>40</c:v>
                </c:pt>
                <c:pt idx="2908">
                  <c:v>139</c:v>
                </c:pt>
                <c:pt idx="2909">
                  <c:v>98</c:v>
                </c:pt>
                <c:pt idx="2910">
                  <c:v>56</c:v>
                </c:pt>
                <c:pt idx="2911">
                  <c:v>180</c:v>
                </c:pt>
                <c:pt idx="2912">
                  <c:v>123</c:v>
                </c:pt>
                <c:pt idx="2913">
                  <c:v>446</c:v>
                </c:pt>
                <c:pt idx="2914">
                  <c:v>105</c:v>
                </c:pt>
                <c:pt idx="2915">
                  <c:v>140</c:v>
                </c:pt>
                <c:pt idx="2916">
                  <c:v>186</c:v>
                </c:pt>
                <c:pt idx="2917">
                  <c:v>70</c:v>
                </c:pt>
                <c:pt idx="2918">
                  <c:v>8</c:v>
                </c:pt>
                <c:pt idx="2919">
                  <c:v>116</c:v>
                </c:pt>
                <c:pt idx="2920">
                  <c:v>51</c:v>
                </c:pt>
                <c:pt idx="2921">
                  <c:v>57</c:v>
                </c:pt>
                <c:pt idx="2922">
                  <c:v>49</c:v>
                </c:pt>
                <c:pt idx="2923">
                  <c:v>68</c:v>
                </c:pt>
                <c:pt idx="2924">
                  <c:v>90</c:v>
                </c:pt>
                <c:pt idx="2925">
                  <c:v>205</c:v>
                </c:pt>
                <c:pt idx="2926">
                  <c:v>90</c:v>
                </c:pt>
                <c:pt idx="2927">
                  <c:v>182</c:v>
                </c:pt>
                <c:pt idx="2928">
                  <c:v>23</c:v>
                </c:pt>
                <c:pt idx="2929">
                  <c:v>13</c:v>
                </c:pt>
                <c:pt idx="2930">
                  <c:v>82</c:v>
                </c:pt>
                <c:pt idx="2931">
                  <c:v>16</c:v>
                </c:pt>
                <c:pt idx="2932">
                  <c:v>194</c:v>
                </c:pt>
                <c:pt idx="2933">
                  <c:v>42</c:v>
                </c:pt>
                <c:pt idx="2934">
                  <c:v>118</c:v>
                </c:pt>
                <c:pt idx="2935">
                  <c:v>346</c:v>
                </c:pt>
                <c:pt idx="2936">
                  <c:v>101</c:v>
                </c:pt>
                <c:pt idx="2937">
                  <c:v>60</c:v>
                </c:pt>
                <c:pt idx="2938">
                  <c:v>118</c:v>
                </c:pt>
                <c:pt idx="2939">
                  <c:v>16</c:v>
                </c:pt>
                <c:pt idx="2940">
                  <c:v>96</c:v>
                </c:pt>
                <c:pt idx="2941">
                  <c:v>209</c:v>
                </c:pt>
                <c:pt idx="2942">
                  <c:v>228</c:v>
                </c:pt>
                <c:pt idx="2943">
                  <c:v>226</c:v>
                </c:pt>
                <c:pt idx="2944">
                  <c:v>91</c:v>
                </c:pt>
                <c:pt idx="2945">
                  <c:v>84</c:v>
                </c:pt>
                <c:pt idx="2946">
                  <c:v>520</c:v>
                </c:pt>
                <c:pt idx="2947">
                  <c:v>13</c:v>
                </c:pt>
                <c:pt idx="2948">
                  <c:v>157</c:v>
                </c:pt>
                <c:pt idx="2949">
                  <c:v>49</c:v>
                </c:pt>
                <c:pt idx="2950">
                  <c:v>11</c:v>
                </c:pt>
                <c:pt idx="2951">
                  <c:v>19</c:v>
                </c:pt>
                <c:pt idx="2952">
                  <c:v>51</c:v>
                </c:pt>
                <c:pt idx="2953">
                  <c:v>45</c:v>
                </c:pt>
                <c:pt idx="2954">
                  <c:v>499</c:v>
                </c:pt>
                <c:pt idx="2955">
                  <c:v>71</c:v>
                </c:pt>
                <c:pt idx="2956">
                  <c:v>184</c:v>
                </c:pt>
                <c:pt idx="2957">
                  <c:v>194</c:v>
                </c:pt>
                <c:pt idx="2958">
                  <c:v>110</c:v>
                </c:pt>
                <c:pt idx="2959">
                  <c:v>11</c:v>
                </c:pt>
                <c:pt idx="2960">
                  <c:v>137</c:v>
                </c:pt>
                <c:pt idx="2961">
                  <c:v>53</c:v>
                </c:pt>
                <c:pt idx="2962">
                  <c:v>339</c:v>
                </c:pt>
                <c:pt idx="2963">
                  <c:v>327</c:v>
                </c:pt>
                <c:pt idx="2964">
                  <c:v>158</c:v>
                </c:pt>
                <c:pt idx="2965">
                  <c:v>23</c:v>
                </c:pt>
                <c:pt idx="2966">
                  <c:v>11</c:v>
                </c:pt>
                <c:pt idx="2967">
                  <c:v>219</c:v>
                </c:pt>
                <c:pt idx="2968">
                  <c:v>47</c:v>
                </c:pt>
                <c:pt idx="2969">
                  <c:v>63</c:v>
                </c:pt>
                <c:pt idx="2970">
                  <c:v>490</c:v>
                </c:pt>
                <c:pt idx="2971">
                  <c:v>56</c:v>
                </c:pt>
                <c:pt idx="2972">
                  <c:v>22</c:v>
                </c:pt>
                <c:pt idx="2973">
                  <c:v>224</c:v>
                </c:pt>
                <c:pt idx="2974">
                  <c:v>536</c:v>
                </c:pt>
                <c:pt idx="2975">
                  <c:v>42</c:v>
                </c:pt>
                <c:pt idx="2976">
                  <c:v>34</c:v>
                </c:pt>
                <c:pt idx="2977">
                  <c:v>52</c:v>
                </c:pt>
                <c:pt idx="2978">
                  <c:v>146</c:v>
                </c:pt>
                <c:pt idx="2979">
                  <c:v>215</c:v>
                </c:pt>
                <c:pt idx="2980">
                  <c:v>264</c:v>
                </c:pt>
                <c:pt idx="2981">
                  <c:v>7</c:v>
                </c:pt>
                <c:pt idx="2982">
                  <c:v>238</c:v>
                </c:pt>
                <c:pt idx="2983">
                  <c:v>136</c:v>
                </c:pt>
                <c:pt idx="2984">
                  <c:v>64</c:v>
                </c:pt>
                <c:pt idx="2985">
                  <c:v>15</c:v>
                </c:pt>
                <c:pt idx="2986">
                  <c:v>58</c:v>
                </c:pt>
                <c:pt idx="2987">
                  <c:v>240</c:v>
                </c:pt>
                <c:pt idx="2988">
                  <c:v>11</c:v>
                </c:pt>
                <c:pt idx="2989">
                  <c:v>242</c:v>
                </c:pt>
                <c:pt idx="2990">
                  <c:v>245</c:v>
                </c:pt>
                <c:pt idx="2991">
                  <c:v>29</c:v>
                </c:pt>
                <c:pt idx="2992">
                  <c:v>25</c:v>
                </c:pt>
                <c:pt idx="2993">
                  <c:v>20</c:v>
                </c:pt>
                <c:pt idx="2994">
                  <c:v>7</c:v>
                </c:pt>
                <c:pt idx="2995">
                  <c:v>109</c:v>
                </c:pt>
                <c:pt idx="2996">
                  <c:v>189</c:v>
                </c:pt>
                <c:pt idx="2997">
                  <c:v>445</c:v>
                </c:pt>
                <c:pt idx="2998">
                  <c:v>103</c:v>
                </c:pt>
                <c:pt idx="2999">
                  <c:v>241</c:v>
                </c:pt>
                <c:pt idx="3000">
                  <c:v>127</c:v>
                </c:pt>
                <c:pt idx="3001">
                  <c:v>167</c:v>
                </c:pt>
                <c:pt idx="3002">
                  <c:v>60</c:v>
                </c:pt>
                <c:pt idx="3003">
                  <c:v>48</c:v>
                </c:pt>
                <c:pt idx="3004">
                  <c:v>12</c:v>
                </c:pt>
                <c:pt idx="3005">
                  <c:v>79</c:v>
                </c:pt>
                <c:pt idx="3006">
                  <c:v>50</c:v>
                </c:pt>
                <c:pt idx="3007">
                  <c:v>212</c:v>
                </c:pt>
                <c:pt idx="3008">
                  <c:v>44</c:v>
                </c:pt>
                <c:pt idx="3009">
                  <c:v>57</c:v>
                </c:pt>
                <c:pt idx="3010">
                  <c:v>42</c:v>
                </c:pt>
                <c:pt idx="3011">
                  <c:v>246</c:v>
                </c:pt>
                <c:pt idx="3012">
                  <c:v>126</c:v>
                </c:pt>
                <c:pt idx="3013">
                  <c:v>23</c:v>
                </c:pt>
                <c:pt idx="3014">
                  <c:v>106</c:v>
                </c:pt>
                <c:pt idx="3015">
                  <c:v>222</c:v>
                </c:pt>
                <c:pt idx="3016">
                  <c:v>26</c:v>
                </c:pt>
                <c:pt idx="3017">
                  <c:v>11</c:v>
                </c:pt>
                <c:pt idx="3018">
                  <c:v>36</c:v>
                </c:pt>
                <c:pt idx="3019">
                  <c:v>26</c:v>
                </c:pt>
                <c:pt idx="3020">
                  <c:v>200</c:v>
                </c:pt>
                <c:pt idx="3021">
                  <c:v>226</c:v>
                </c:pt>
                <c:pt idx="3022">
                  <c:v>111</c:v>
                </c:pt>
                <c:pt idx="3023">
                  <c:v>92</c:v>
                </c:pt>
                <c:pt idx="3024">
                  <c:v>3</c:v>
                </c:pt>
                <c:pt idx="3025">
                  <c:v>43</c:v>
                </c:pt>
                <c:pt idx="3026">
                  <c:v>472</c:v>
                </c:pt>
                <c:pt idx="3027">
                  <c:v>232</c:v>
                </c:pt>
                <c:pt idx="3028">
                  <c:v>350</c:v>
                </c:pt>
                <c:pt idx="3029">
                  <c:v>37</c:v>
                </c:pt>
                <c:pt idx="3030">
                  <c:v>44</c:v>
                </c:pt>
                <c:pt idx="3031">
                  <c:v>53</c:v>
                </c:pt>
                <c:pt idx="3032">
                  <c:v>137</c:v>
                </c:pt>
                <c:pt idx="3033">
                  <c:v>230</c:v>
                </c:pt>
                <c:pt idx="3034">
                  <c:v>72</c:v>
                </c:pt>
                <c:pt idx="3035">
                  <c:v>144</c:v>
                </c:pt>
                <c:pt idx="3036">
                  <c:v>173</c:v>
                </c:pt>
                <c:pt idx="3037">
                  <c:v>24</c:v>
                </c:pt>
                <c:pt idx="3038">
                  <c:v>149</c:v>
                </c:pt>
                <c:pt idx="3039">
                  <c:v>467</c:v>
                </c:pt>
                <c:pt idx="3040">
                  <c:v>171</c:v>
                </c:pt>
                <c:pt idx="3041">
                  <c:v>246</c:v>
                </c:pt>
                <c:pt idx="3042">
                  <c:v>445</c:v>
                </c:pt>
                <c:pt idx="3043">
                  <c:v>12</c:v>
                </c:pt>
                <c:pt idx="3044">
                  <c:v>130</c:v>
                </c:pt>
                <c:pt idx="3045">
                  <c:v>57</c:v>
                </c:pt>
                <c:pt idx="3046">
                  <c:v>130</c:v>
                </c:pt>
                <c:pt idx="3047">
                  <c:v>165</c:v>
                </c:pt>
                <c:pt idx="3048">
                  <c:v>262</c:v>
                </c:pt>
                <c:pt idx="3049">
                  <c:v>233</c:v>
                </c:pt>
                <c:pt idx="3050">
                  <c:v>68</c:v>
                </c:pt>
                <c:pt idx="3051">
                  <c:v>111</c:v>
                </c:pt>
                <c:pt idx="3052">
                  <c:v>251</c:v>
                </c:pt>
                <c:pt idx="3053">
                  <c:v>43</c:v>
                </c:pt>
                <c:pt idx="3054">
                  <c:v>122</c:v>
                </c:pt>
                <c:pt idx="3055">
                  <c:v>429</c:v>
                </c:pt>
                <c:pt idx="3056">
                  <c:v>68</c:v>
                </c:pt>
                <c:pt idx="3057">
                  <c:v>107</c:v>
                </c:pt>
                <c:pt idx="3058">
                  <c:v>95</c:v>
                </c:pt>
                <c:pt idx="3059">
                  <c:v>179</c:v>
                </c:pt>
                <c:pt idx="3060">
                  <c:v>10</c:v>
                </c:pt>
                <c:pt idx="3061">
                  <c:v>54</c:v>
                </c:pt>
                <c:pt idx="3062">
                  <c:v>79</c:v>
                </c:pt>
                <c:pt idx="3063">
                  <c:v>170</c:v>
                </c:pt>
                <c:pt idx="3064">
                  <c:v>52</c:v>
                </c:pt>
                <c:pt idx="3065">
                  <c:v>208</c:v>
                </c:pt>
                <c:pt idx="3066">
                  <c:v>221</c:v>
                </c:pt>
                <c:pt idx="3067">
                  <c:v>52</c:v>
                </c:pt>
                <c:pt idx="3068">
                  <c:v>9</c:v>
                </c:pt>
                <c:pt idx="3069">
                  <c:v>162</c:v>
                </c:pt>
                <c:pt idx="3070">
                  <c:v>211</c:v>
                </c:pt>
                <c:pt idx="3071">
                  <c:v>412</c:v>
                </c:pt>
                <c:pt idx="3072">
                  <c:v>71</c:v>
                </c:pt>
                <c:pt idx="3073">
                  <c:v>179</c:v>
                </c:pt>
                <c:pt idx="3074">
                  <c:v>211</c:v>
                </c:pt>
                <c:pt idx="3075">
                  <c:v>271</c:v>
                </c:pt>
                <c:pt idx="3076">
                  <c:v>32</c:v>
                </c:pt>
                <c:pt idx="3077">
                  <c:v>55</c:v>
                </c:pt>
                <c:pt idx="3078">
                  <c:v>219</c:v>
                </c:pt>
                <c:pt idx="3079">
                  <c:v>46</c:v>
                </c:pt>
                <c:pt idx="3080">
                  <c:v>346</c:v>
                </c:pt>
                <c:pt idx="3081">
                  <c:v>29</c:v>
                </c:pt>
                <c:pt idx="3082">
                  <c:v>25</c:v>
                </c:pt>
                <c:pt idx="3083">
                  <c:v>55</c:v>
                </c:pt>
                <c:pt idx="3084">
                  <c:v>50</c:v>
                </c:pt>
                <c:pt idx="3085">
                  <c:v>9</c:v>
                </c:pt>
                <c:pt idx="3086">
                  <c:v>48</c:v>
                </c:pt>
                <c:pt idx="3087">
                  <c:v>108</c:v>
                </c:pt>
                <c:pt idx="3088">
                  <c:v>260</c:v>
                </c:pt>
                <c:pt idx="3089">
                  <c:v>152</c:v>
                </c:pt>
                <c:pt idx="3090">
                  <c:v>57</c:v>
                </c:pt>
                <c:pt idx="3091">
                  <c:v>176</c:v>
                </c:pt>
                <c:pt idx="3092">
                  <c:v>145</c:v>
                </c:pt>
                <c:pt idx="3093">
                  <c:v>68</c:v>
                </c:pt>
                <c:pt idx="3094">
                  <c:v>317</c:v>
                </c:pt>
                <c:pt idx="3095">
                  <c:v>65</c:v>
                </c:pt>
                <c:pt idx="3096">
                  <c:v>50</c:v>
                </c:pt>
                <c:pt idx="3097">
                  <c:v>260</c:v>
                </c:pt>
                <c:pt idx="3098">
                  <c:v>82</c:v>
                </c:pt>
                <c:pt idx="3099">
                  <c:v>129</c:v>
                </c:pt>
                <c:pt idx="3100">
                  <c:v>10</c:v>
                </c:pt>
                <c:pt idx="3101">
                  <c:v>188</c:v>
                </c:pt>
                <c:pt idx="3102">
                  <c:v>196</c:v>
                </c:pt>
                <c:pt idx="3103">
                  <c:v>44</c:v>
                </c:pt>
                <c:pt idx="3104">
                  <c:v>18</c:v>
                </c:pt>
                <c:pt idx="3105">
                  <c:v>435</c:v>
                </c:pt>
                <c:pt idx="3106">
                  <c:v>312</c:v>
                </c:pt>
                <c:pt idx="3107">
                  <c:v>35</c:v>
                </c:pt>
                <c:pt idx="3108">
                  <c:v>28</c:v>
                </c:pt>
                <c:pt idx="3109">
                  <c:v>343</c:v>
                </c:pt>
                <c:pt idx="3110">
                  <c:v>155</c:v>
                </c:pt>
                <c:pt idx="3111">
                  <c:v>191</c:v>
                </c:pt>
                <c:pt idx="3112">
                  <c:v>102</c:v>
                </c:pt>
                <c:pt idx="3113">
                  <c:v>12</c:v>
                </c:pt>
                <c:pt idx="3114">
                  <c:v>176</c:v>
                </c:pt>
                <c:pt idx="3115">
                  <c:v>87</c:v>
                </c:pt>
                <c:pt idx="3116">
                  <c:v>125</c:v>
                </c:pt>
                <c:pt idx="3117">
                  <c:v>182</c:v>
                </c:pt>
                <c:pt idx="3118">
                  <c:v>161</c:v>
                </c:pt>
                <c:pt idx="3119">
                  <c:v>48</c:v>
                </c:pt>
                <c:pt idx="3120">
                  <c:v>492</c:v>
                </c:pt>
                <c:pt idx="3121">
                  <c:v>158</c:v>
                </c:pt>
                <c:pt idx="3122">
                  <c:v>13</c:v>
                </c:pt>
                <c:pt idx="3123">
                  <c:v>112</c:v>
                </c:pt>
                <c:pt idx="3124">
                  <c:v>42</c:v>
                </c:pt>
                <c:pt idx="3125">
                  <c:v>20</c:v>
                </c:pt>
                <c:pt idx="3126">
                  <c:v>32</c:v>
                </c:pt>
                <c:pt idx="3127">
                  <c:v>36</c:v>
                </c:pt>
                <c:pt idx="3128">
                  <c:v>108</c:v>
                </c:pt>
                <c:pt idx="3129">
                  <c:v>116</c:v>
                </c:pt>
                <c:pt idx="3130">
                  <c:v>77</c:v>
                </c:pt>
                <c:pt idx="3131">
                  <c:v>81</c:v>
                </c:pt>
                <c:pt idx="3132">
                  <c:v>293</c:v>
                </c:pt>
                <c:pt idx="3133">
                  <c:v>40</c:v>
                </c:pt>
                <c:pt idx="3134">
                  <c:v>43</c:v>
                </c:pt>
                <c:pt idx="3135">
                  <c:v>13</c:v>
                </c:pt>
                <c:pt idx="3136">
                  <c:v>44</c:v>
                </c:pt>
                <c:pt idx="3137">
                  <c:v>4</c:v>
                </c:pt>
                <c:pt idx="3138">
                  <c:v>9</c:v>
                </c:pt>
                <c:pt idx="3139">
                  <c:v>5</c:v>
                </c:pt>
                <c:pt idx="3140">
                  <c:v>25</c:v>
                </c:pt>
                <c:pt idx="3141">
                  <c:v>581</c:v>
                </c:pt>
                <c:pt idx="3142">
                  <c:v>59</c:v>
                </c:pt>
                <c:pt idx="3143">
                  <c:v>99</c:v>
                </c:pt>
                <c:pt idx="3144">
                  <c:v>103</c:v>
                </c:pt>
                <c:pt idx="3145">
                  <c:v>71</c:v>
                </c:pt>
                <c:pt idx="3146">
                  <c:v>44</c:v>
                </c:pt>
                <c:pt idx="3147">
                  <c:v>11</c:v>
                </c:pt>
                <c:pt idx="3148">
                  <c:v>81</c:v>
                </c:pt>
                <c:pt idx="3149">
                  <c:v>12</c:v>
                </c:pt>
                <c:pt idx="3150">
                  <c:v>88</c:v>
                </c:pt>
                <c:pt idx="3151">
                  <c:v>73</c:v>
                </c:pt>
                <c:pt idx="3152">
                  <c:v>6</c:v>
                </c:pt>
                <c:pt idx="3153">
                  <c:v>300</c:v>
                </c:pt>
                <c:pt idx="3154">
                  <c:v>17</c:v>
                </c:pt>
                <c:pt idx="3155">
                  <c:v>177</c:v>
                </c:pt>
                <c:pt idx="3156">
                  <c:v>262</c:v>
                </c:pt>
                <c:pt idx="3157">
                  <c:v>98</c:v>
                </c:pt>
                <c:pt idx="3158">
                  <c:v>103</c:v>
                </c:pt>
                <c:pt idx="3159">
                  <c:v>29</c:v>
                </c:pt>
                <c:pt idx="3160">
                  <c:v>58</c:v>
                </c:pt>
                <c:pt idx="3161">
                  <c:v>102</c:v>
                </c:pt>
                <c:pt idx="3162">
                  <c:v>96</c:v>
                </c:pt>
                <c:pt idx="3163">
                  <c:v>37</c:v>
                </c:pt>
                <c:pt idx="3164">
                  <c:v>351</c:v>
                </c:pt>
                <c:pt idx="3165">
                  <c:v>154</c:v>
                </c:pt>
                <c:pt idx="3166">
                  <c:v>159</c:v>
                </c:pt>
                <c:pt idx="3167">
                  <c:v>110</c:v>
                </c:pt>
                <c:pt idx="3168">
                  <c:v>61</c:v>
                </c:pt>
                <c:pt idx="3169">
                  <c:v>52</c:v>
                </c:pt>
                <c:pt idx="3170">
                  <c:v>173</c:v>
                </c:pt>
                <c:pt idx="3171">
                  <c:v>269</c:v>
                </c:pt>
                <c:pt idx="3172">
                  <c:v>93</c:v>
                </c:pt>
                <c:pt idx="3173">
                  <c:v>181</c:v>
                </c:pt>
                <c:pt idx="3174">
                  <c:v>41</c:v>
                </c:pt>
                <c:pt idx="3175">
                  <c:v>58</c:v>
                </c:pt>
                <c:pt idx="3176">
                  <c:v>36</c:v>
                </c:pt>
                <c:pt idx="3177">
                  <c:v>232</c:v>
                </c:pt>
                <c:pt idx="3178">
                  <c:v>103</c:v>
                </c:pt>
                <c:pt idx="3179">
                  <c:v>19</c:v>
                </c:pt>
                <c:pt idx="3180">
                  <c:v>30</c:v>
                </c:pt>
                <c:pt idx="3181">
                  <c:v>51</c:v>
                </c:pt>
                <c:pt idx="3182">
                  <c:v>58</c:v>
                </c:pt>
                <c:pt idx="3183">
                  <c:v>271</c:v>
                </c:pt>
                <c:pt idx="3184">
                  <c:v>60</c:v>
                </c:pt>
                <c:pt idx="3185">
                  <c:v>48</c:v>
                </c:pt>
                <c:pt idx="3186">
                  <c:v>49</c:v>
                </c:pt>
                <c:pt idx="3187">
                  <c:v>41</c:v>
                </c:pt>
                <c:pt idx="3188">
                  <c:v>110</c:v>
                </c:pt>
                <c:pt idx="3189">
                  <c:v>117</c:v>
                </c:pt>
                <c:pt idx="3190">
                  <c:v>17</c:v>
                </c:pt>
                <c:pt idx="3191">
                  <c:v>67</c:v>
                </c:pt>
                <c:pt idx="3192">
                  <c:v>97</c:v>
                </c:pt>
                <c:pt idx="3193">
                  <c:v>47</c:v>
                </c:pt>
                <c:pt idx="3194">
                  <c:v>20</c:v>
                </c:pt>
                <c:pt idx="3195">
                  <c:v>364</c:v>
                </c:pt>
                <c:pt idx="3196">
                  <c:v>5</c:v>
                </c:pt>
                <c:pt idx="3197">
                  <c:v>65</c:v>
                </c:pt>
                <c:pt idx="3198">
                  <c:v>81</c:v>
                </c:pt>
                <c:pt idx="3199">
                  <c:v>58</c:v>
                </c:pt>
                <c:pt idx="3200">
                  <c:v>29</c:v>
                </c:pt>
                <c:pt idx="3201">
                  <c:v>9</c:v>
                </c:pt>
                <c:pt idx="3202">
                  <c:v>239</c:v>
                </c:pt>
                <c:pt idx="3203">
                  <c:v>370</c:v>
                </c:pt>
                <c:pt idx="3204">
                  <c:v>41</c:v>
                </c:pt>
                <c:pt idx="3205">
                  <c:v>269</c:v>
                </c:pt>
                <c:pt idx="3206">
                  <c:v>167</c:v>
                </c:pt>
                <c:pt idx="3207">
                  <c:v>96</c:v>
                </c:pt>
                <c:pt idx="3208">
                  <c:v>30</c:v>
                </c:pt>
                <c:pt idx="3209">
                  <c:v>71</c:v>
                </c:pt>
                <c:pt idx="3210">
                  <c:v>27</c:v>
                </c:pt>
                <c:pt idx="3211">
                  <c:v>160</c:v>
                </c:pt>
                <c:pt idx="3212">
                  <c:v>6</c:v>
                </c:pt>
                <c:pt idx="3213">
                  <c:v>220</c:v>
                </c:pt>
                <c:pt idx="3214">
                  <c:v>105</c:v>
                </c:pt>
                <c:pt idx="3215">
                  <c:v>19</c:v>
                </c:pt>
                <c:pt idx="3216">
                  <c:v>19</c:v>
                </c:pt>
                <c:pt idx="3217">
                  <c:v>20</c:v>
                </c:pt>
                <c:pt idx="3218">
                  <c:v>128</c:v>
                </c:pt>
                <c:pt idx="3219">
                  <c:v>137</c:v>
                </c:pt>
                <c:pt idx="3220">
                  <c:v>38</c:v>
                </c:pt>
                <c:pt idx="3221">
                  <c:v>25</c:v>
                </c:pt>
                <c:pt idx="3222">
                  <c:v>120</c:v>
                </c:pt>
                <c:pt idx="3223">
                  <c:v>197</c:v>
                </c:pt>
                <c:pt idx="3224">
                  <c:v>26</c:v>
                </c:pt>
                <c:pt idx="3225">
                  <c:v>148</c:v>
                </c:pt>
                <c:pt idx="3226">
                  <c:v>37</c:v>
                </c:pt>
                <c:pt idx="3227">
                  <c:v>406</c:v>
                </c:pt>
                <c:pt idx="3228">
                  <c:v>132</c:v>
                </c:pt>
                <c:pt idx="3229">
                  <c:v>105</c:v>
                </c:pt>
                <c:pt idx="3230">
                  <c:v>6</c:v>
                </c:pt>
                <c:pt idx="3231">
                  <c:v>31</c:v>
                </c:pt>
                <c:pt idx="3232">
                  <c:v>31</c:v>
                </c:pt>
                <c:pt idx="3233">
                  <c:v>46</c:v>
                </c:pt>
                <c:pt idx="3234">
                  <c:v>68</c:v>
                </c:pt>
                <c:pt idx="3235">
                  <c:v>79</c:v>
                </c:pt>
                <c:pt idx="3236">
                  <c:v>50</c:v>
                </c:pt>
                <c:pt idx="3237">
                  <c:v>21</c:v>
                </c:pt>
                <c:pt idx="3238">
                  <c:v>73</c:v>
                </c:pt>
                <c:pt idx="3239">
                  <c:v>62</c:v>
                </c:pt>
                <c:pt idx="3240">
                  <c:v>56</c:v>
                </c:pt>
                <c:pt idx="3241">
                  <c:v>35</c:v>
                </c:pt>
                <c:pt idx="3242">
                  <c:v>74</c:v>
                </c:pt>
                <c:pt idx="3243">
                  <c:v>80</c:v>
                </c:pt>
                <c:pt idx="3244">
                  <c:v>77</c:v>
                </c:pt>
                <c:pt idx="3245">
                  <c:v>9</c:v>
                </c:pt>
                <c:pt idx="3246">
                  <c:v>301</c:v>
                </c:pt>
                <c:pt idx="3247">
                  <c:v>17</c:v>
                </c:pt>
                <c:pt idx="3248">
                  <c:v>30</c:v>
                </c:pt>
                <c:pt idx="3249">
                  <c:v>53</c:v>
                </c:pt>
                <c:pt idx="3250">
                  <c:v>326</c:v>
                </c:pt>
                <c:pt idx="3251">
                  <c:v>19</c:v>
                </c:pt>
                <c:pt idx="3252">
                  <c:v>271</c:v>
                </c:pt>
                <c:pt idx="3253">
                  <c:v>107</c:v>
                </c:pt>
                <c:pt idx="3254">
                  <c:v>57</c:v>
                </c:pt>
                <c:pt idx="3255">
                  <c:v>12</c:v>
                </c:pt>
                <c:pt idx="3256">
                  <c:v>4</c:v>
                </c:pt>
                <c:pt idx="3257">
                  <c:v>8</c:v>
                </c:pt>
                <c:pt idx="3258">
                  <c:v>283</c:v>
                </c:pt>
                <c:pt idx="3259">
                  <c:v>19</c:v>
                </c:pt>
                <c:pt idx="3260">
                  <c:v>8</c:v>
                </c:pt>
                <c:pt idx="3261">
                  <c:v>73</c:v>
                </c:pt>
                <c:pt idx="3262">
                  <c:v>49</c:v>
                </c:pt>
                <c:pt idx="3263">
                  <c:v>17</c:v>
                </c:pt>
                <c:pt idx="3264">
                  <c:v>107</c:v>
                </c:pt>
                <c:pt idx="3265">
                  <c:v>199</c:v>
                </c:pt>
                <c:pt idx="3266">
                  <c:v>88</c:v>
                </c:pt>
                <c:pt idx="3267">
                  <c:v>182</c:v>
                </c:pt>
                <c:pt idx="3268">
                  <c:v>432</c:v>
                </c:pt>
                <c:pt idx="3269">
                  <c:v>17</c:v>
                </c:pt>
                <c:pt idx="3270">
                  <c:v>79</c:v>
                </c:pt>
                <c:pt idx="3271">
                  <c:v>45</c:v>
                </c:pt>
                <c:pt idx="3272">
                  <c:v>10</c:v>
                </c:pt>
                <c:pt idx="3273">
                  <c:v>91</c:v>
                </c:pt>
                <c:pt idx="3274">
                  <c:v>244</c:v>
                </c:pt>
                <c:pt idx="3275">
                  <c:v>182</c:v>
                </c:pt>
                <c:pt idx="3276">
                  <c:v>48</c:v>
                </c:pt>
                <c:pt idx="3277">
                  <c:v>121</c:v>
                </c:pt>
                <c:pt idx="3278">
                  <c:v>130</c:v>
                </c:pt>
                <c:pt idx="3279">
                  <c:v>71</c:v>
                </c:pt>
                <c:pt idx="3280">
                  <c:v>122</c:v>
                </c:pt>
                <c:pt idx="3281">
                  <c:v>43</c:v>
                </c:pt>
                <c:pt idx="3282">
                  <c:v>53</c:v>
                </c:pt>
                <c:pt idx="3283">
                  <c:v>10</c:v>
                </c:pt>
                <c:pt idx="3284">
                  <c:v>60</c:v>
                </c:pt>
                <c:pt idx="3285">
                  <c:v>149</c:v>
                </c:pt>
                <c:pt idx="3286">
                  <c:v>77</c:v>
                </c:pt>
                <c:pt idx="3287">
                  <c:v>62</c:v>
                </c:pt>
                <c:pt idx="3288">
                  <c:v>97</c:v>
                </c:pt>
                <c:pt idx="3289">
                  <c:v>340</c:v>
                </c:pt>
                <c:pt idx="3290">
                  <c:v>101</c:v>
                </c:pt>
                <c:pt idx="3291">
                  <c:v>169</c:v>
                </c:pt>
                <c:pt idx="3292">
                  <c:v>88</c:v>
                </c:pt>
                <c:pt idx="3293">
                  <c:v>33</c:v>
                </c:pt>
                <c:pt idx="3294">
                  <c:v>303</c:v>
                </c:pt>
                <c:pt idx="3295">
                  <c:v>185</c:v>
                </c:pt>
                <c:pt idx="3296">
                  <c:v>97</c:v>
                </c:pt>
                <c:pt idx="3297">
                  <c:v>94</c:v>
                </c:pt>
                <c:pt idx="3298">
                  <c:v>565</c:v>
                </c:pt>
                <c:pt idx="3299">
                  <c:v>47</c:v>
                </c:pt>
                <c:pt idx="3300">
                  <c:v>7</c:v>
                </c:pt>
                <c:pt idx="3301">
                  <c:v>78</c:v>
                </c:pt>
                <c:pt idx="3302">
                  <c:v>78</c:v>
                </c:pt>
                <c:pt idx="3303">
                  <c:v>106</c:v>
                </c:pt>
                <c:pt idx="3304">
                  <c:v>107</c:v>
                </c:pt>
                <c:pt idx="3305">
                  <c:v>84</c:v>
                </c:pt>
                <c:pt idx="3306">
                  <c:v>110</c:v>
                </c:pt>
                <c:pt idx="3307">
                  <c:v>84</c:v>
                </c:pt>
                <c:pt idx="3308">
                  <c:v>383</c:v>
                </c:pt>
                <c:pt idx="3309">
                  <c:v>50</c:v>
                </c:pt>
                <c:pt idx="3310">
                  <c:v>152</c:v>
                </c:pt>
                <c:pt idx="3311">
                  <c:v>9</c:v>
                </c:pt>
                <c:pt idx="3312">
                  <c:v>161</c:v>
                </c:pt>
                <c:pt idx="3313">
                  <c:v>361</c:v>
                </c:pt>
                <c:pt idx="3314">
                  <c:v>16</c:v>
                </c:pt>
                <c:pt idx="3315">
                  <c:v>33</c:v>
                </c:pt>
                <c:pt idx="3316">
                  <c:v>8</c:v>
                </c:pt>
                <c:pt idx="3317">
                  <c:v>83</c:v>
                </c:pt>
                <c:pt idx="3318">
                  <c:v>239</c:v>
                </c:pt>
                <c:pt idx="3319">
                  <c:v>148</c:v>
                </c:pt>
                <c:pt idx="3320">
                  <c:v>84</c:v>
                </c:pt>
                <c:pt idx="3321">
                  <c:v>46</c:v>
                </c:pt>
                <c:pt idx="3322">
                  <c:v>406</c:v>
                </c:pt>
                <c:pt idx="3323">
                  <c:v>9</c:v>
                </c:pt>
                <c:pt idx="3324">
                  <c:v>71</c:v>
                </c:pt>
                <c:pt idx="3325">
                  <c:v>157</c:v>
                </c:pt>
                <c:pt idx="3326">
                  <c:v>483</c:v>
                </c:pt>
                <c:pt idx="3327">
                  <c:v>88</c:v>
                </c:pt>
                <c:pt idx="3328">
                  <c:v>43</c:v>
                </c:pt>
                <c:pt idx="3329">
                  <c:v>53</c:v>
                </c:pt>
                <c:pt idx="3330">
                  <c:v>12</c:v>
                </c:pt>
                <c:pt idx="3331">
                  <c:v>202</c:v>
                </c:pt>
                <c:pt idx="3332">
                  <c:v>163</c:v>
                </c:pt>
                <c:pt idx="3333">
                  <c:v>59</c:v>
                </c:pt>
                <c:pt idx="3334">
                  <c:v>460</c:v>
                </c:pt>
                <c:pt idx="3335">
                  <c:v>334</c:v>
                </c:pt>
                <c:pt idx="3336">
                  <c:v>170</c:v>
                </c:pt>
                <c:pt idx="3337">
                  <c:v>202</c:v>
                </c:pt>
                <c:pt idx="3338">
                  <c:v>14</c:v>
                </c:pt>
                <c:pt idx="3339">
                  <c:v>46</c:v>
                </c:pt>
                <c:pt idx="3340">
                  <c:v>32</c:v>
                </c:pt>
                <c:pt idx="3341">
                  <c:v>17</c:v>
                </c:pt>
                <c:pt idx="3342">
                  <c:v>172</c:v>
                </c:pt>
                <c:pt idx="3343">
                  <c:v>79</c:v>
                </c:pt>
                <c:pt idx="3344">
                  <c:v>130</c:v>
                </c:pt>
                <c:pt idx="3345">
                  <c:v>27</c:v>
                </c:pt>
                <c:pt idx="3346">
                  <c:v>23</c:v>
                </c:pt>
                <c:pt idx="3347">
                  <c:v>91</c:v>
                </c:pt>
                <c:pt idx="3348">
                  <c:v>70</c:v>
                </c:pt>
                <c:pt idx="3349">
                  <c:v>233</c:v>
                </c:pt>
                <c:pt idx="3350">
                  <c:v>162</c:v>
                </c:pt>
                <c:pt idx="3351">
                  <c:v>42</c:v>
                </c:pt>
                <c:pt idx="3352">
                  <c:v>67</c:v>
                </c:pt>
                <c:pt idx="3353">
                  <c:v>94</c:v>
                </c:pt>
                <c:pt idx="3354">
                  <c:v>70</c:v>
                </c:pt>
                <c:pt idx="3355">
                  <c:v>50</c:v>
                </c:pt>
                <c:pt idx="3356">
                  <c:v>28</c:v>
                </c:pt>
                <c:pt idx="3357">
                  <c:v>141</c:v>
                </c:pt>
                <c:pt idx="3358">
                  <c:v>200</c:v>
                </c:pt>
                <c:pt idx="3359">
                  <c:v>63</c:v>
                </c:pt>
                <c:pt idx="3360">
                  <c:v>243</c:v>
                </c:pt>
                <c:pt idx="3361">
                  <c:v>22</c:v>
                </c:pt>
                <c:pt idx="3362">
                  <c:v>107</c:v>
                </c:pt>
                <c:pt idx="3363">
                  <c:v>17</c:v>
                </c:pt>
                <c:pt idx="3364">
                  <c:v>94</c:v>
                </c:pt>
                <c:pt idx="3365">
                  <c:v>28</c:v>
                </c:pt>
                <c:pt idx="3366">
                  <c:v>27</c:v>
                </c:pt>
                <c:pt idx="3367">
                  <c:v>65</c:v>
                </c:pt>
                <c:pt idx="3368">
                  <c:v>40</c:v>
                </c:pt>
                <c:pt idx="3369">
                  <c:v>22</c:v>
                </c:pt>
                <c:pt idx="3370">
                  <c:v>138</c:v>
                </c:pt>
                <c:pt idx="3371">
                  <c:v>353</c:v>
                </c:pt>
                <c:pt idx="3372">
                  <c:v>5</c:v>
                </c:pt>
                <c:pt idx="3373">
                  <c:v>12</c:v>
                </c:pt>
                <c:pt idx="3374">
                  <c:v>243</c:v>
                </c:pt>
                <c:pt idx="3375">
                  <c:v>46</c:v>
                </c:pt>
                <c:pt idx="3376">
                  <c:v>44</c:v>
                </c:pt>
                <c:pt idx="3377">
                  <c:v>240</c:v>
                </c:pt>
                <c:pt idx="3378">
                  <c:v>119</c:v>
                </c:pt>
                <c:pt idx="3379">
                  <c:v>15</c:v>
                </c:pt>
                <c:pt idx="3380">
                  <c:v>44</c:v>
                </c:pt>
                <c:pt idx="3381">
                  <c:v>138</c:v>
                </c:pt>
                <c:pt idx="3382">
                  <c:v>100</c:v>
                </c:pt>
                <c:pt idx="3383">
                  <c:v>47</c:v>
                </c:pt>
                <c:pt idx="3384">
                  <c:v>559</c:v>
                </c:pt>
                <c:pt idx="3385">
                  <c:v>386</c:v>
                </c:pt>
                <c:pt idx="3386">
                  <c:v>88</c:v>
                </c:pt>
                <c:pt idx="3387">
                  <c:v>12</c:v>
                </c:pt>
                <c:pt idx="3388">
                  <c:v>66</c:v>
                </c:pt>
                <c:pt idx="3389">
                  <c:v>24</c:v>
                </c:pt>
                <c:pt idx="3390">
                  <c:v>421</c:v>
                </c:pt>
                <c:pt idx="3391">
                  <c:v>78</c:v>
                </c:pt>
                <c:pt idx="3392">
                  <c:v>76</c:v>
                </c:pt>
                <c:pt idx="3393">
                  <c:v>390</c:v>
                </c:pt>
                <c:pt idx="3394">
                  <c:v>71</c:v>
                </c:pt>
                <c:pt idx="3395">
                  <c:v>127</c:v>
                </c:pt>
                <c:pt idx="3396">
                  <c:v>19</c:v>
                </c:pt>
                <c:pt idx="3397">
                  <c:v>37</c:v>
                </c:pt>
                <c:pt idx="3398">
                  <c:v>10</c:v>
                </c:pt>
                <c:pt idx="3399">
                  <c:v>159</c:v>
                </c:pt>
                <c:pt idx="3400">
                  <c:v>82</c:v>
                </c:pt>
                <c:pt idx="3401">
                  <c:v>69</c:v>
                </c:pt>
                <c:pt idx="3402">
                  <c:v>51</c:v>
                </c:pt>
                <c:pt idx="3403">
                  <c:v>48</c:v>
                </c:pt>
                <c:pt idx="3404">
                  <c:v>6</c:v>
                </c:pt>
                <c:pt idx="3405">
                  <c:v>239</c:v>
                </c:pt>
                <c:pt idx="3406">
                  <c:v>247</c:v>
                </c:pt>
                <c:pt idx="3407">
                  <c:v>82</c:v>
                </c:pt>
                <c:pt idx="3408">
                  <c:v>183</c:v>
                </c:pt>
                <c:pt idx="3409">
                  <c:v>177</c:v>
                </c:pt>
                <c:pt idx="3410">
                  <c:v>262</c:v>
                </c:pt>
                <c:pt idx="3411">
                  <c:v>451</c:v>
                </c:pt>
                <c:pt idx="3412">
                  <c:v>133</c:v>
                </c:pt>
                <c:pt idx="3413">
                  <c:v>297</c:v>
                </c:pt>
                <c:pt idx="3414">
                  <c:v>24</c:v>
                </c:pt>
                <c:pt idx="3415">
                  <c:v>21</c:v>
                </c:pt>
                <c:pt idx="3416">
                  <c:v>56</c:v>
                </c:pt>
                <c:pt idx="3417">
                  <c:v>63</c:v>
                </c:pt>
                <c:pt idx="3418">
                  <c:v>23</c:v>
                </c:pt>
                <c:pt idx="3419">
                  <c:v>99</c:v>
                </c:pt>
                <c:pt idx="3420">
                  <c:v>63</c:v>
                </c:pt>
                <c:pt idx="3421">
                  <c:v>68</c:v>
                </c:pt>
                <c:pt idx="3422">
                  <c:v>42</c:v>
                </c:pt>
                <c:pt idx="3423">
                  <c:v>158</c:v>
                </c:pt>
                <c:pt idx="3424">
                  <c:v>37</c:v>
                </c:pt>
                <c:pt idx="3425">
                  <c:v>176</c:v>
                </c:pt>
                <c:pt idx="3426">
                  <c:v>242</c:v>
                </c:pt>
                <c:pt idx="3427">
                  <c:v>41</c:v>
                </c:pt>
                <c:pt idx="3428">
                  <c:v>112</c:v>
                </c:pt>
                <c:pt idx="3429">
                  <c:v>341</c:v>
                </c:pt>
                <c:pt idx="3430">
                  <c:v>205</c:v>
                </c:pt>
                <c:pt idx="3431">
                  <c:v>296</c:v>
                </c:pt>
                <c:pt idx="3432">
                  <c:v>97</c:v>
                </c:pt>
                <c:pt idx="3433">
                  <c:v>25</c:v>
                </c:pt>
                <c:pt idx="3434">
                  <c:v>328</c:v>
                </c:pt>
                <c:pt idx="3435">
                  <c:v>359</c:v>
                </c:pt>
                <c:pt idx="3436">
                  <c:v>19</c:v>
                </c:pt>
                <c:pt idx="3437">
                  <c:v>122</c:v>
                </c:pt>
                <c:pt idx="3438">
                  <c:v>348</c:v>
                </c:pt>
                <c:pt idx="3439">
                  <c:v>7</c:v>
                </c:pt>
                <c:pt idx="3440">
                  <c:v>189</c:v>
                </c:pt>
                <c:pt idx="3441">
                  <c:v>240</c:v>
                </c:pt>
                <c:pt idx="3442">
                  <c:v>9</c:v>
                </c:pt>
                <c:pt idx="3443">
                  <c:v>12</c:v>
                </c:pt>
                <c:pt idx="3444">
                  <c:v>275</c:v>
                </c:pt>
                <c:pt idx="3445">
                  <c:v>62</c:v>
                </c:pt>
                <c:pt idx="3446">
                  <c:v>81</c:v>
                </c:pt>
                <c:pt idx="3447">
                  <c:v>102</c:v>
                </c:pt>
                <c:pt idx="3448">
                  <c:v>109</c:v>
                </c:pt>
                <c:pt idx="3449">
                  <c:v>36</c:v>
                </c:pt>
                <c:pt idx="3450">
                  <c:v>116</c:v>
                </c:pt>
                <c:pt idx="3451">
                  <c:v>206</c:v>
                </c:pt>
                <c:pt idx="3452">
                  <c:v>111</c:v>
                </c:pt>
                <c:pt idx="3453">
                  <c:v>136</c:v>
                </c:pt>
                <c:pt idx="3454">
                  <c:v>13</c:v>
                </c:pt>
                <c:pt idx="3455">
                  <c:v>350</c:v>
                </c:pt>
                <c:pt idx="3456">
                  <c:v>20</c:v>
                </c:pt>
                <c:pt idx="3457">
                  <c:v>199</c:v>
                </c:pt>
                <c:pt idx="3458">
                  <c:v>121</c:v>
                </c:pt>
                <c:pt idx="3459">
                  <c:v>82</c:v>
                </c:pt>
                <c:pt idx="3460">
                  <c:v>36</c:v>
                </c:pt>
                <c:pt idx="3461">
                  <c:v>409</c:v>
                </c:pt>
                <c:pt idx="3462">
                  <c:v>97</c:v>
                </c:pt>
                <c:pt idx="3463">
                  <c:v>155</c:v>
                </c:pt>
                <c:pt idx="3464">
                  <c:v>107</c:v>
                </c:pt>
                <c:pt idx="3465">
                  <c:v>166</c:v>
                </c:pt>
                <c:pt idx="3466">
                  <c:v>248</c:v>
                </c:pt>
                <c:pt idx="3467">
                  <c:v>14</c:v>
                </c:pt>
                <c:pt idx="3468">
                  <c:v>29</c:v>
                </c:pt>
                <c:pt idx="3469">
                  <c:v>43</c:v>
                </c:pt>
                <c:pt idx="3470">
                  <c:v>120</c:v>
                </c:pt>
                <c:pt idx="3471">
                  <c:v>183</c:v>
                </c:pt>
                <c:pt idx="3472">
                  <c:v>495</c:v>
                </c:pt>
                <c:pt idx="3473">
                  <c:v>97</c:v>
                </c:pt>
                <c:pt idx="3474">
                  <c:v>49</c:v>
                </c:pt>
                <c:pt idx="3475">
                  <c:v>54</c:v>
                </c:pt>
                <c:pt idx="3476">
                  <c:v>235</c:v>
                </c:pt>
                <c:pt idx="3477">
                  <c:v>185</c:v>
                </c:pt>
                <c:pt idx="3478">
                  <c:v>134</c:v>
                </c:pt>
                <c:pt idx="3479">
                  <c:v>82</c:v>
                </c:pt>
                <c:pt idx="3480">
                  <c:v>142</c:v>
                </c:pt>
                <c:pt idx="3481">
                  <c:v>146</c:v>
                </c:pt>
                <c:pt idx="3482">
                  <c:v>209</c:v>
                </c:pt>
                <c:pt idx="3483">
                  <c:v>62</c:v>
                </c:pt>
                <c:pt idx="3484">
                  <c:v>70</c:v>
                </c:pt>
                <c:pt idx="3485">
                  <c:v>65</c:v>
                </c:pt>
                <c:pt idx="3486">
                  <c:v>88</c:v>
                </c:pt>
                <c:pt idx="3487">
                  <c:v>130</c:v>
                </c:pt>
                <c:pt idx="3488">
                  <c:v>132</c:v>
                </c:pt>
                <c:pt idx="3489">
                  <c:v>55</c:v>
                </c:pt>
                <c:pt idx="3490">
                  <c:v>45</c:v>
                </c:pt>
                <c:pt idx="3491">
                  <c:v>238</c:v>
                </c:pt>
                <c:pt idx="3492">
                  <c:v>85</c:v>
                </c:pt>
                <c:pt idx="3493">
                  <c:v>117</c:v>
                </c:pt>
                <c:pt idx="3494">
                  <c:v>57</c:v>
                </c:pt>
                <c:pt idx="3495">
                  <c:v>43</c:v>
                </c:pt>
                <c:pt idx="3496">
                  <c:v>42</c:v>
                </c:pt>
                <c:pt idx="3497">
                  <c:v>57</c:v>
                </c:pt>
                <c:pt idx="3498">
                  <c:v>67</c:v>
                </c:pt>
                <c:pt idx="3499">
                  <c:v>168</c:v>
                </c:pt>
                <c:pt idx="3500">
                  <c:v>192</c:v>
                </c:pt>
                <c:pt idx="3501">
                  <c:v>181</c:v>
                </c:pt>
                <c:pt idx="3502">
                  <c:v>137</c:v>
                </c:pt>
                <c:pt idx="3503">
                  <c:v>170</c:v>
                </c:pt>
                <c:pt idx="3504">
                  <c:v>27</c:v>
                </c:pt>
                <c:pt idx="3505">
                  <c:v>136</c:v>
                </c:pt>
                <c:pt idx="3506">
                  <c:v>120</c:v>
                </c:pt>
                <c:pt idx="3507">
                  <c:v>96</c:v>
                </c:pt>
                <c:pt idx="3508">
                  <c:v>6</c:v>
                </c:pt>
                <c:pt idx="3509">
                  <c:v>164</c:v>
                </c:pt>
                <c:pt idx="3510">
                  <c:v>43</c:v>
                </c:pt>
                <c:pt idx="3511">
                  <c:v>49</c:v>
                </c:pt>
                <c:pt idx="3512">
                  <c:v>206</c:v>
                </c:pt>
                <c:pt idx="3513">
                  <c:v>48</c:v>
                </c:pt>
                <c:pt idx="3514">
                  <c:v>430</c:v>
                </c:pt>
                <c:pt idx="3515">
                  <c:v>14</c:v>
                </c:pt>
                <c:pt idx="3516">
                  <c:v>93</c:v>
                </c:pt>
                <c:pt idx="3517">
                  <c:v>499</c:v>
                </c:pt>
                <c:pt idx="3518">
                  <c:v>157</c:v>
                </c:pt>
                <c:pt idx="3519">
                  <c:v>167</c:v>
                </c:pt>
                <c:pt idx="3520">
                  <c:v>41</c:v>
                </c:pt>
                <c:pt idx="3521">
                  <c:v>93</c:v>
                </c:pt>
                <c:pt idx="3522">
                  <c:v>3</c:v>
                </c:pt>
                <c:pt idx="3523">
                  <c:v>7</c:v>
                </c:pt>
                <c:pt idx="3524">
                  <c:v>508</c:v>
                </c:pt>
                <c:pt idx="3525">
                  <c:v>55</c:v>
                </c:pt>
                <c:pt idx="3526">
                  <c:v>59</c:v>
                </c:pt>
                <c:pt idx="3527">
                  <c:v>244</c:v>
                </c:pt>
                <c:pt idx="3528">
                  <c:v>38</c:v>
                </c:pt>
                <c:pt idx="3529">
                  <c:v>62</c:v>
                </c:pt>
                <c:pt idx="3530">
                  <c:v>59</c:v>
                </c:pt>
                <c:pt idx="3531">
                  <c:v>146</c:v>
                </c:pt>
                <c:pt idx="3532">
                  <c:v>40</c:v>
                </c:pt>
                <c:pt idx="3533">
                  <c:v>63</c:v>
                </c:pt>
                <c:pt idx="3534">
                  <c:v>73</c:v>
                </c:pt>
                <c:pt idx="3535">
                  <c:v>51</c:v>
                </c:pt>
                <c:pt idx="3536">
                  <c:v>13</c:v>
                </c:pt>
                <c:pt idx="3537">
                  <c:v>128</c:v>
                </c:pt>
                <c:pt idx="3538">
                  <c:v>113</c:v>
                </c:pt>
                <c:pt idx="3539">
                  <c:v>25</c:v>
                </c:pt>
                <c:pt idx="3540">
                  <c:v>23</c:v>
                </c:pt>
                <c:pt idx="3541">
                  <c:v>187</c:v>
                </c:pt>
                <c:pt idx="3542">
                  <c:v>228</c:v>
                </c:pt>
                <c:pt idx="3543">
                  <c:v>226</c:v>
                </c:pt>
                <c:pt idx="3544">
                  <c:v>135</c:v>
                </c:pt>
                <c:pt idx="3545">
                  <c:v>55</c:v>
                </c:pt>
                <c:pt idx="3546">
                  <c:v>339</c:v>
                </c:pt>
                <c:pt idx="3547">
                  <c:v>156</c:v>
                </c:pt>
                <c:pt idx="3548">
                  <c:v>53</c:v>
                </c:pt>
                <c:pt idx="3549">
                  <c:v>98</c:v>
                </c:pt>
                <c:pt idx="3550">
                  <c:v>361</c:v>
                </c:pt>
                <c:pt idx="3551">
                  <c:v>180</c:v>
                </c:pt>
                <c:pt idx="3552">
                  <c:v>555</c:v>
                </c:pt>
                <c:pt idx="3553">
                  <c:v>43</c:v>
                </c:pt>
                <c:pt idx="3554">
                  <c:v>21</c:v>
                </c:pt>
                <c:pt idx="3555">
                  <c:v>413</c:v>
                </c:pt>
                <c:pt idx="3556">
                  <c:v>23</c:v>
                </c:pt>
                <c:pt idx="3557">
                  <c:v>39</c:v>
                </c:pt>
                <c:pt idx="3558">
                  <c:v>134</c:v>
                </c:pt>
                <c:pt idx="3559">
                  <c:v>65</c:v>
                </c:pt>
                <c:pt idx="3560">
                  <c:v>83</c:v>
                </c:pt>
                <c:pt idx="3561">
                  <c:v>29</c:v>
                </c:pt>
                <c:pt idx="3562">
                  <c:v>7</c:v>
                </c:pt>
                <c:pt idx="3563">
                  <c:v>502</c:v>
                </c:pt>
                <c:pt idx="3564">
                  <c:v>238</c:v>
                </c:pt>
                <c:pt idx="3565">
                  <c:v>130</c:v>
                </c:pt>
                <c:pt idx="3566">
                  <c:v>44</c:v>
                </c:pt>
                <c:pt idx="3567">
                  <c:v>179</c:v>
                </c:pt>
                <c:pt idx="3568">
                  <c:v>152</c:v>
                </c:pt>
                <c:pt idx="3569">
                  <c:v>368</c:v>
                </c:pt>
                <c:pt idx="3570">
                  <c:v>194</c:v>
                </c:pt>
                <c:pt idx="3571">
                  <c:v>114</c:v>
                </c:pt>
                <c:pt idx="3572">
                  <c:v>15</c:v>
                </c:pt>
                <c:pt idx="3573">
                  <c:v>58</c:v>
                </c:pt>
                <c:pt idx="3574">
                  <c:v>271</c:v>
                </c:pt>
                <c:pt idx="3575">
                  <c:v>187</c:v>
                </c:pt>
                <c:pt idx="3576">
                  <c:v>51</c:v>
                </c:pt>
                <c:pt idx="3577">
                  <c:v>28</c:v>
                </c:pt>
                <c:pt idx="3578">
                  <c:v>333</c:v>
                </c:pt>
                <c:pt idx="3579">
                  <c:v>146</c:v>
                </c:pt>
                <c:pt idx="3580">
                  <c:v>121</c:v>
                </c:pt>
                <c:pt idx="3581">
                  <c:v>138</c:v>
                </c:pt>
                <c:pt idx="3582">
                  <c:v>86</c:v>
                </c:pt>
                <c:pt idx="3583">
                  <c:v>170</c:v>
                </c:pt>
                <c:pt idx="3584">
                  <c:v>429</c:v>
                </c:pt>
                <c:pt idx="3585">
                  <c:v>34</c:v>
                </c:pt>
                <c:pt idx="3586">
                  <c:v>109</c:v>
                </c:pt>
                <c:pt idx="3587">
                  <c:v>193</c:v>
                </c:pt>
                <c:pt idx="3588">
                  <c:v>91</c:v>
                </c:pt>
                <c:pt idx="3589">
                  <c:v>170</c:v>
                </c:pt>
                <c:pt idx="3590">
                  <c:v>17</c:v>
                </c:pt>
                <c:pt idx="3591">
                  <c:v>371</c:v>
                </c:pt>
                <c:pt idx="3592">
                  <c:v>74</c:v>
                </c:pt>
                <c:pt idx="3593">
                  <c:v>38</c:v>
                </c:pt>
                <c:pt idx="3594">
                  <c:v>378</c:v>
                </c:pt>
                <c:pt idx="3595">
                  <c:v>9</c:v>
                </c:pt>
                <c:pt idx="3596">
                  <c:v>16</c:v>
                </c:pt>
                <c:pt idx="3597">
                  <c:v>169</c:v>
                </c:pt>
                <c:pt idx="3598">
                  <c:v>73</c:v>
                </c:pt>
                <c:pt idx="3599">
                  <c:v>7</c:v>
                </c:pt>
                <c:pt idx="3600">
                  <c:v>182</c:v>
                </c:pt>
                <c:pt idx="3601">
                  <c:v>44</c:v>
                </c:pt>
                <c:pt idx="3602">
                  <c:v>260</c:v>
                </c:pt>
                <c:pt idx="3603">
                  <c:v>20</c:v>
                </c:pt>
                <c:pt idx="3604">
                  <c:v>358</c:v>
                </c:pt>
                <c:pt idx="3605">
                  <c:v>24</c:v>
                </c:pt>
                <c:pt idx="3606">
                  <c:v>93</c:v>
                </c:pt>
                <c:pt idx="3607">
                  <c:v>140</c:v>
                </c:pt>
                <c:pt idx="3608">
                  <c:v>140</c:v>
                </c:pt>
                <c:pt idx="3609">
                  <c:v>240</c:v>
                </c:pt>
                <c:pt idx="3610">
                  <c:v>95</c:v>
                </c:pt>
                <c:pt idx="3611">
                  <c:v>58</c:v>
                </c:pt>
                <c:pt idx="3612">
                  <c:v>31</c:v>
                </c:pt>
                <c:pt idx="3613">
                  <c:v>17</c:v>
                </c:pt>
                <c:pt idx="3614">
                  <c:v>155</c:v>
                </c:pt>
                <c:pt idx="3615">
                  <c:v>223</c:v>
                </c:pt>
                <c:pt idx="3616">
                  <c:v>173</c:v>
                </c:pt>
                <c:pt idx="3617">
                  <c:v>20</c:v>
                </c:pt>
                <c:pt idx="3618">
                  <c:v>438</c:v>
                </c:pt>
                <c:pt idx="3619">
                  <c:v>181</c:v>
                </c:pt>
                <c:pt idx="3620">
                  <c:v>130</c:v>
                </c:pt>
                <c:pt idx="3621">
                  <c:v>119</c:v>
                </c:pt>
                <c:pt idx="3622">
                  <c:v>85</c:v>
                </c:pt>
                <c:pt idx="3623">
                  <c:v>431</c:v>
                </c:pt>
                <c:pt idx="3624">
                  <c:v>465</c:v>
                </c:pt>
                <c:pt idx="3625">
                  <c:v>53</c:v>
                </c:pt>
                <c:pt idx="3626">
                  <c:v>160</c:v>
                </c:pt>
                <c:pt idx="3627">
                  <c:v>38</c:v>
                </c:pt>
                <c:pt idx="3628">
                  <c:v>222</c:v>
                </c:pt>
                <c:pt idx="3629">
                  <c:v>21</c:v>
                </c:pt>
                <c:pt idx="3630">
                  <c:v>29</c:v>
                </c:pt>
                <c:pt idx="3631">
                  <c:v>54</c:v>
                </c:pt>
                <c:pt idx="3632">
                  <c:v>39</c:v>
                </c:pt>
                <c:pt idx="3633">
                  <c:v>340</c:v>
                </c:pt>
                <c:pt idx="3634">
                  <c:v>170</c:v>
                </c:pt>
                <c:pt idx="3635">
                  <c:v>33</c:v>
                </c:pt>
                <c:pt idx="3636">
                  <c:v>131</c:v>
                </c:pt>
                <c:pt idx="3637">
                  <c:v>146</c:v>
                </c:pt>
                <c:pt idx="3638">
                  <c:v>171</c:v>
                </c:pt>
                <c:pt idx="3639">
                  <c:v>138</c:v>
                </c:pt>
                <c:pt idx="3640">
                  <c:v>229</c:v>
                </c:pt>
                <c:pt idx="3641">
                  <c:v>204</c:v>
                </c:pt>
                <c:pt idx="3642">
                  <c:v>46</c:v>
                </c:pt>
                <c:pt idx="3643">
                  <c:v>10</c:v>
                </c:pt>
                <c:pt idx="3644">
                  <c:v>57</c:v>
                </c:pt>
                <c:pt idx="3645">
                  <c:v>127</c:v>
                </c:pt>
                <c:pt idx="3646">
                  <c:v>69</c:v>
                </c:pt>
                <c:pt idx="3647">
                  <c:v>207</c:v>
                </c:pt>
                <c:pt idx="3648">
                  <c:v>86</c:v>
                </c:pt>
                <c:pt idx="3649">
                  <c:v>6</c:v>
                </c:pt>
                <c:pt idx="3650">
                  <c:v>45</c:v>
                </c:pt>
                <c:pt idx="3651">
                  <c:v>138</c:v>
                </c:pt>
                <c:pt idx="3652">
                  <c:v>49</c:v>
                </c:pt>
                <c:pt idx="3653">
                  <c:v>521</c:v>
                </c:pt>
                <c:pt idx="3654">
                  <c:v>65</c:v>
                </c:pt>
                <c:pt idx="3655">
                  <c:v>129</c:v>
                </c:pt>
                <c:pt idx="3656">
                  <c:v>88</c:v>
                </c:pt>
                <c:pt idx="3657">
                  <c:v>73</c:v>
                </c:pt>
                <c:pt idx="3658">
                  <c:v>33</c:v>
                </c:pt>
                <c:pt idx="3659">
                  <c:v>78</c:v>
                </c:pt>
                <c:pt idx="3660">
                  <c:v>69</c:v>
                </c:pt>
                <c:pt idx="3661">
                  <c:v>99</c:v>
                </c:pt>
                <c:pt idx="3662">
                  <c:v>28</c:v>
                </c:pt>
                <c:pt idx="3663">
                  <c:v>77</c:v>
                </c:pt>
                <c:pt idx="3664">
                  <c:v>33</c:v>
                </c:pt>
                <c:pt idx="3665">
                  <c:v>64</c:v>
                </c:pt>
                <c:pt idx="3666">
                  <c:v>229</c:v>
                </c:pt>
                <c:pt idx="3667">
                  <c:v>42</c:v>
                </c:pt>
                <c:pt idx="3668">
                  <c:v>117</c:v>
                </c:pt>
                <c:pt idx="3669">
                  <c:v>170</c:v>
                </c:pt>
                <c:pt idx="3670">
                  <c:v>89</c:v>
                </c:pt>
                <c:pt idx="3671">
                  <c:v>519</c:v>
                </c:pt>
                <c:pt idx="3672">
                  <c:v>56</c:v>
                </c:pt>
                <c:pt idx="3673">
                  <c:v>86</c:v>
                </c:pt>
                <c:pt idx="3674">
                  <c:v>263</c:v>
                </c:pt>
                <c:pt idx="3675">
                  <c:v>133</c:v>
                </c:pt>
                <c:pt idx="3676">
                  <c:v>99</c:v>
                </c:pt>
                <c:pt idx="3677">
                  <c:v>9</c:v>
                </c:pt>
                <c:pt idx="3678">
                  <c:v>44</c:v>
                </c:pt>
                <c:pt idx="3679">
                  <c:v>221</c:v>
                </c:pt>
                <c:pt idx="3680">
                  <c:v>121</c:v>
                </c:pt>
                <c:pt idx="3681">
                  <c:v>230</c:v>
                </c:pt>
                <c:pt idx="3682">
                  <c:v>49</c:v>
                </c:pt>
                <c:pt idx="3683">
                  <c:v>179</c:v>
                </c:pt>
                <c:pt idx="3684">
                  <c:v>6</c:v>
                </c:pt>
                <c:pt idx="3685">
                  <c:v>113</c:v>
                </c:pt>
                <c:pt idx="3686">
                  <c:v>192</c:v>
                </c:pt>
                <c:pt idx="3687">
                  <c:v>84</c:v>
                </c:pt>
                <c:pt idx="3688">
                  <c:v>232</c:v>
                </c:pt>
                <c:pt idx="3689">
                  <c:v>106</c:v>
                </c:pt>
                <c:pt idx="3690">
                  <c:v>10</c:v>
                </c:pt>
                <c:pt idx="3691">
                  <c:v>40</c:v>
                </c:pt>
                <c:pt idx="3692">
                  <c:v>83</c:v>
                </c:pt>
                <c:pt idx="3693">
                  <c:v>215</c:v>
                </c:pt>
                <c:pt idx="3694">
                  <c:v>12</c:v>
                </c:pt>
                <c:pt idx="3695">
                  <c:v>98</c:v>
                </c:pt>
                <c:pt idx="3696">
                  <c:v>43</c:v>
                </c:pt>
                <c:pt idx="3697">
                  <c:v>42</c:v>
                </c:pt>
                <c:pt idx="3698">
                  <c:v>222</c:v>
                </c:pt>
                <c:pt idx="3699">
                  <c:v>103</c:v>
                </c:pt>
                <c:pt idx="3700">
                  <c:v>214</c:v>
                </c:pt>
                <c:pt idx="3701">
                  <c:v>117</c:v>
                </c:pt>
                <c:pt idx="3702">
                  <c:v>36</c:v>
                </c:pt>
                <c:pt idx="3703">
                  <c:v>151</c:v>
                </c:pt>
                <c:pt idx="3704">
                  <c:v>139</c:v>
                </c:pt>
                <c:pt idx="3705">
                  <c:v>74</c:v>
                </c:pt>
                <c:pt idx="3706">
                  <c:v>51</c:v>
                </c:pt>
                <c:pt idx="3707">
                  <c:v>190</c:v>
                </c:pt>
                <c:pt idx="3708">
                  <c:v>71</c:v>
                </c:pt>
                <c:pt idx="3709">
                  <c:v>195</c:v>
                </c:pt>
                <c:pt idx="3710">
                  <c:v>177</c:v>
                </c:pt>
                <c:pt idx="3711">
                  <c:v>144</c:v>
                </c:pt>
                <c:pt idx="3712">
                  <c:v>43</c:v>
                </c:pt>
                <c:pt idx="3713">
                  <c:v>48</c:v>
                </c:pt>
                <c:pt idx="3714">
                  <c:v>28</c:v>
                </c:pt>
                <c:pt idx="3715">
                  <c:v>148</c:v>
                </c:pt>
                <c:pt idx="3716">
                  <c:v>101</c:v>
                </c:pt>
                <c:pt idx="3717">
                  <c:v>16</c:v>
                </c:pt>
                <c:pt idx="3718">
                  <c:v>9</c:v>
                </c:pt>
                <c:pt idx="3719">
                  <c:v>142</c:v>
                </c:pt>
                <c:pt idx="3720">
                  <c:v>60</c:v>
                </c:pt>
                <c:pt idx="3721">
                  <c:v>79</c:v>
                </c:pt>
                <c:pt idx="3722">
                  <c:v>127</c:v>
                </c:pt>
                <c:pt idx="3723">
                  <c:v>132</c:v>
                </c:pt>
                <c:pt idx="3724">
                  <c:v>90</c:v>
                </c:pt>
                <c:pt idx="3725">
                  <c:v>136</c:v>
                </c:pt>
                <c:pt idx="3726">
                  <c:v>33</c:v>
                </c:pt>
                <c:pt idx="3727">
                  <c:v>76</c:v>
                </c:pt>
                <c:pt idx="3728">
                  <c:v>10</c:v>
                </c:pt>
                <c:pt idx="3729">
                  <c:v>23</c:v>
                </c:pt>
                <c:pt idx="3730">
                  <c:v>55</c:v>
                </c:pt>
                <c:pt idx="3731">
                  <c:v>64</c:v>
                </c:pt>
                <c:pt idx="3732">
                  <c:v>210</c:v>
                </c:pt>
                <c:pt idx="3733">
                  <c:v>232</c:v>
                </c:pt>
                <c:pt idx="3734">
                  <c:v>57</c:v>
                </c:pt>
                <c:pt idx="3735">
                  <c:v>95</c:v>
                </c:pt>
                <c:pt idx="3736">
                  <c:v>167</c:v>
                </c:pt>
                <c:pt idx="3737">
                  <c:v>49</c:v>
                </c:pt>
                <c:pt idx="3738">
                  <c:v>141</c:v>
                </c:pt>
                <c:pt idx="3739">
                  <c:v>10</c:v>
                </c:pt>
                <c:pt idx="3740">
                  <c:v>20</c:v>
                </c:pt>
                <c:pt idx="3741">
                  <c:v>187</c:v>
                </c:pt>
                <c:pt idx="3742">
                  <c:v>58</c:v>
                </c:pt>
                <c:pt idx="3743">
                  <c:v>145</c:v>
                </c:pt>
                <c:pt idx="3744">
                  <c:v>7</c:v>
                </c:pt>
                <c:pt idx="3745">
                  <c:v>151</c:v>
                </c:pt>
                <c:pt idx="3746">
                  <c:v>76</c:v>
                </c:pt>
                <c:pt idx="3747">
                  <c:v>231</c:v>
                </c:pt>
                <c:pt idx="3748">
                  <c:v>19</c:v>
                </c:pt>
                <c:pt idx="3749">
                  <c:v>191</c:v>
                </c:pt>
                <c:pt idx="3750">
                  <c:v>37</c:v>
                </c:pt>
                <c:pt idx="3751">
                  <c:v>212</c:v>
                </c:pt>
                <c:pt idx="3752">
                  <c:v>94</c:v>
                </c:pt>
                <c:pt idx="3753">
                  <c:v>106</c:v>
                </c:pt>
                <c:pt idx="3754">
                  <c:v>38</c:v>
                </c:pt>
                <c:pt idx="3755">
                  <c:v>167</c:v>
                </c:pt>
                <c:pt idx="3756">
                  <c:v>127</c:v>
                </c:pt>
                <c:pt idx="3757">
                  <c:v>107</c:v>
                </c:pt>
                <c:pt idx="3758">
                  <c:v>113</c:v>
                </c:pt>
                <c:pt idx="3759">
                  <c:v>204</c:v>
                </c:pt>
                <c:pt idx="3760">
                  <c:v>36</c:v>
                </c:pt>
                <c:pt idx="3761">
                  <c:v>32</c:v>
                </c:pt>
                <c:pt idx="3762">
                  <c:v>146</c:v>
                </c:pt>
                <c:pt idx="3763">
                  <c:v>139</c:v>
                </c:pt>
                <c:pt idx="3764">
                  <c:v>9</c:v>
                </c:pt>
                <c:pt idx="3765">
                  <c:v>396</c:v>
                </c:pt>
                <c:pt idx="3766">
                  <c:v>176</c:v>
                </c:pt>
                <c:pt idx="3767">
                  <c:v>256</c:v>
                </c:pt>
                <c:pt idx="3768">
                  <c:v>115</c:v>
                </c:pt>
                <c:pt idx="3769">
                  <c:v>134</c:v>
                </c:pt>
                <c:pt idx="3770">
                  <c:v>209</c:v>
                </c:pt>
                <c:pt idx="3771">
                  <c:v>26</c:v>
                </c:pt>
                <c:pt idx="3772">
                  <c:v>56</c:v>
                </c:pt>
                <c:pt idx="3773">
                  <c:v>189</c:v>
                </c:pt>
                <c:pt idx="3774">
                  <c:v>187</c:v>
                </c:pt>
                <c:pt idx="3775">
                  <c:v>4</c:v>
                </c:pt>
                <c:pt idx="3776">
                  <c:v>243</c:v>
                </c:pt>
                <c:pt idx="3777">
                  <c:v>167</c:v>
                </c:pt>
                <c:pt idx="3778">
                  <c:v>97</c:v>
                </c:pt>
                <c:pt idx="3779">
                  <c:v>25</c:v>
                </c:pt>
                <c:pt idx="3780">
                  <c:v>245</c:v>
                </c:pt>
                <c:pt idx="3781">
                  <c:v>44</c:v>
                </c:pt>
                <c:pt idx="3782">
                  <c:v>28</c:v>
                </c:pt>
                <c:pt idx="3783">
                  <c:v>197</c:v>
                </c:pt>
                <c:pt idx="3784">
                  <c:v>115</c:v>
                </c:pt>
                <c:pt idx="3785">
                  <c:v>119</c:v>
                </c:pt>
                <c:pt idx="3786">
                  <c:v>125</c:v>
                </c:pt>
                <c:pt idx="3787">
                  <c:v>205</c:v>
                </c:pt>
                <c:pt idx="3788">
                  <c:v>55</c:v>
                </c:pt>
                <c:pt idx="3789">
                  <c:v>122</c:v>
                </c:pt>
                <c:pt idx="3790">
                  <c:v>143</c:v>
                </c:pt>
                <c:pt idx="3791">
                  <c:v>172</c:v>
                </c:pt>
                <c:pt idx="3792">
                  <c:v>14</c:v>
                </c:pt>
                <c:pt idx="3793">
                  <c:v>27</c:v>
                </c:pt>
                <c:pt idx="3794">
                  <c:v>119</c:v>
                </c:pt>
                <c:pt idx="3795">
                  <c:v>80</c:v>
                </c:pt>
                <c:pt idx="3796">
                  <c:v>38</c:v>
                </c:pt>
                <c:pt idx="3797">
                  <c:v>9</c:v>
                </c:pt>
                <c:pt idx="3798">
                  <c:v>385</c:v>
                </c:pt>
                <c:pt idx="3799">
                  <c:v>14</c:v>
                </c:pt>
                <c:pt idx="3800">
                  <c:v>19</c:v>
                </c:pt>
                <c:pt idx="3801">
                  <c:v>77</c:v>
                </c:pt>
                <c:pt idx="3802">
                  <c:v>48</c:v>
                </c:pt>
                <c:pt idx="3803">
                  <c:v>166</c:v>
                </c:pt>
                <c:pt idx="3804">
                  <c:v>67</c:v>
                </c:pt>
                <c:pt idx="3805">
                  <c:v>310</c:v>
                </c:pt>
                <c:pt idx="3806">
                  <c:v>80</c:v>
                </c:pt>
                <c:pt idx="3807">
                  <c:v>348</c:v>
                </c:pt>
                <c:pt idx="3808">
                  <c:v>158</c:v>
                </c:pt>
                <c:pt idx="3809">
                  <c:v>147</c:v>
                </c:pt>
                <c:pt idx="3810">
                  <c:v>43</c:v>
                </c:pt>
                <c:pt idx="3811">
                  <c:v>38</c:v>
                </c:pt>
                <c:pt idx="3812">
                  <c:v>47</c:v>
                </c:pt>
                <c:pt idx="3813">
                  <c:v>128</c:v>
                </c:pt>
                <c:pt idx="3814">
                  <c:v>218</c:v>
                </c:pt>
                <c:pt idx="3815">
                  <c:v>215</c:v>
                </c:pt>
                <c:pt idx="3816">
                  <c:v>22</c:v>
                </c:pt>
                <c:pt idx="3817">
                  <c:v>69</c:v>
                </c:pt>
                <c:pt idx="3818">
                  <c:v>78</c:v>
                </c:pt>
                <c:pt idx="3819">
                  <c:v>138</c:v>
                </c:pt>
                <c:pt idx="3820">
                  <c:v>125</c:v>
                </c:pt>
                <c:pt idx="3821">
                  <c:v>86</c:v>
                </c:pt>
                <c:pt idx="3822">
                  <c:v>93</c:v>
                </c:pt>
                <c:pt idx="3823">
                  <c:v>209</c:v>
                </c:pt>
                <c:pt idx="3824">
                  <c:v>72</c:v>
                </c:pt>
                <c:pt idx="3825">
                  <c:v>216</c:v>
                </c:pt>
                <c:pt idx="3826">
                  <c:v>18</c:v>
                </c:pt>
                <c:pt idx="3827">
                  <c:v>24</c:v>
                </c:pt>
                <c:pt idx="3828">
                  <c:v>24</c:v>
                </c:pt>
                <c:pt idx="3829">
                  <c:v>21</c:v>
                </c:pt>
                <c:pt idx="3830">
                  <c:v>13</c:v>
                </c:pt>
                <c:pt idx="3831">
                  <c:v>135</c:v>
                </c:pt>
                <c:pt idx="3832">
                  <c:v>89</c:v>
                </c:pt>
                <c:pt idx="3833">
                  <c:v>44</c:v>
                </c:pt>
                <c:pt idx="3834">
                  <c:v>434</c:v>
                </c:pt>
                <c:pt idx="3835">
                  <c:v>112</c:v>
                </c:pt>
                <c:pt idx="3836">
                  <c:v>194</c:v>
                </c:pt>
                <c:pt idx="3837">
                  <c:v>172</c:v>
                </c:pt>
                <c:pt idx="3838">
                  <c:v>243</c:v>
                </c:pt>
                <c:pt idx="3839">
                  <c:v>147</c:v>
                </c:pt>
                <c:pt idx="3840">
                  <c:v>173</c:v>
                </c:pt>
                <c:pt idx="3841">
                  <c:v>64</c:v>
                </c:pt>
                <c:pt idx="3842">
                  <c:v>233</c:v>
                </c:pt>
                <c:pt idx="3843">
                  <c:v>184</c:v>
                </c:pt>
                <c:pt idx="3844">
                  <c:v>306</c:v>
                </c:pt>
                <c:pt idx="3845">
                  <c:v>218</c:v>
                </c:pt>
                <c:pt idx="3846">
                  <c:v>187</c:v>
                </c:pt>
                <c:pt idx="3847">
                  <c:v>51</c:v>
                </c:pt>
                <c:pt idx="3848">
                  <c:v>36</c:v>
                </c:pt>
                <c:pt idx="3849">
                  <c:v>101</c:v>
                </c:pt>
                <c:pt idx="3850">
                  <c:v>172</c:v>
                </c:pt>
                <c:pt idx="3851">
                  <c:v>50</c:v>
                </c:pt>
                <c:pt idx="3852">
                  <c:v>35</c:v>
                </c:pt>
                <c:pt idx="3853">
                  <c:v>78</c:v>
                </c:pt>
                <c:pt idx="3854">
                  <c:v>98</c:v>
                </c:pt>
                <c:pt idx="3855">
                  <c:v>40</c:v>
                </c:pt>
                <c:pt idx="3856">
                  <c:v>186</c:v>
                </c:pt>
                <c:pt idx="3857">
                  <c:v>191</c:v>
                </c:pt>
                <c:pt idx="3858">
                  <c:v>195</c:v>
                </c:pt>
                <c:pt idx="3859">
                  <c:v>87</c:v>
                </c:pt>
                <c:pt idx="3860">
                  <c:v>165</c:v>
                </c:pt>
                <c:pt idx="3861">
                  <c:v>159</c:v>
                </c:pt>
                <c:pt idx="3862">
                  <c:v>114</c:v>
                </c:pt>
                <c:pt idx="3863">
                  <c:v>14</c:v>
                </c:pt>
                <c:pt idx="3864">
                  <c:v>39</c:v>
                </c:pt>
                <c:pt idx="3865">
                  <c:v>106</c:v>
                </c:pt>
                <c:pt idx="3866">
                  <c:v>67</c:v>
                </c:pt>
                <c:pt idx="3867">
                  <c:v>22</c:v>
                </c:pt>
                <c:pt idx="3868">
                  <c:v>199</c:v>
                </c:pt>
                <c:pt idx="3869">
                  <c:v>197</c:v>
                </c:pt>
                <c:pt idx="3870">
                  <c:v>247</c:v>
                </c:pt>
                <c:pt idx="3871">
                  <c:v>83</c:v>
                </c:pt>
                <c:pt idx="3872">
                  <c:v>18</c:v>
                </c:pt>
                <c:pt idx="3873">
                  <c:v>43</c:v>
                </c:pt>
                <c:pt idx="3874">
                  <c:v>58</c:v>
                </c:pt>
                <c:pt idx="3875">
                  <c:v>145</c:v>
                </c:pt>
                <c:pt idx="3876">
                  <c:v>64</c:v>
                </c:pt>
                <c:pt idx="3877">
                  <c:v>94</c:v>
                </c:pt>
                <c:pt idx="3878">
                  <c:v>23</c:v>
                </c:pt>
                <c:pt idx="3879">
                  <c:v>220</c:v>
                </c:pt>
                <c:pt idx="3880">
                  <c:v>52</c:v>
                </c:pt>
                <c:pt idx="3881">
                  <c:v>66</c:v>
                </c:pt>
                <c:pt idx="3882">
                  <c:v>25</c:v>
                </c:pt>
                <c:pt idx="3883">
                  <c:v>18</c:v>
                </c:pt>
                <c:pt idx="3884">
                  <c:v>164</c:v>
                </c:pt>
                <c:pt idx="3885">
                  <c:v>66</c:v>
                </c:pt>
                <c:pt idx="3886">
                  <c:v>232</c:v>
                </c:pt>
                <c:pt idx="3887">
                  <c:v>57</c:v>
                </c:pt>
                <c:pt idx="3888">
                  <c:v>97</c:v>
                </c:pt>
                <c:pt idx="3889">
                  <c:v>121</c:v>
                </c:pt>
                <c:pt idx="3890">
                  <c:v>14</c:v>
                </c:pt>
                <c:pt idx="3891">
                  <c:v>49</c:v>
                </c:pt>
                <c:pt idx="3892">
                  <c:v>146</c:v>
                </c:pt>
                <c:pt idx="3893">
                  <c:v>74</c:v>
                </c:pt>
                <c:pt idx="3894">
                  <c:v>197</c:v>
                </c:pt>
                <c:pt idx="3895">
                  <c:v>20</c:v>
                </c:pt>
                <c:pt idx="3896">
                  <c:v>76</c:v>
                </c:pt>
                <c:pt idx="3897">
                  <c:v>87</c:v>
                </c:pt>
                <c:pt idx="3898">
                  <c:v>87</c:v>
                </c:pt>
                <c:pt idx="3899">
                  <c:v>80</c:v>
                </c:pt>
                <c:pt idx="3900">
                  <c:v>47</c:v>
                </c:pt>
                <c:pt idx="3901">
                  <c:v>203</c:v>
                </c:pt>
                <c:pt idx="3902">
                  <c:v>22</c:v>
                </c:pt>
                <c:pt idx="3903">
                  <c:v>16</c:v>
                </c:pt>
                <c:pt idx="3904">
                  <c:v>98</c:v>
                </c:pt>
                <c:pt idx="3905">
                  <c:v>108</c:v>
                </c:pt>
                <c:pt idx="3906">
                  <c:v>117</c:v>
                </c:pt>
                <c:pt idx="3907">
                  <c:v>535</c:v>
                </c:pt>
                <c:pt idx="3908">
                  <c:v>205</c:v>
                </c:pt>
                <c:pt idx="3909">
                  <c:v>170</c:v>
                </c:pt>
                <c:pt idx="3910">
                  <c:v>197</c:v>
                </c:pt>
                <c:pt idx="3911">
                  <c:v>162</c:v>
                </c:pt>
                <c:pt idx="3912">
                  <c:v>108</c:v>
                </c:pt>
                <c:pt idx="3913">
                  <c:v>32</c:v>
                </c:pt>
                <c:pt idx="3914">
                  <c:v>36</c:v>
                </c:pt>
                <c:pt idx="3915">
                  <c:v>83</c:v>
                </c:pt>
                <c:pt idx="3916">
                  <c:v>6</c:v>
                </c:pt>
                <c:pt idx="3917">
                  <c:v>12</c:v>
                </c:pt>
                <c:pt idx="3918">
                  <c:v>422</c:v>
                </c:pt>
                <c:pt idx="3919">
                  <c:v>51</c:v>
                </c:pt>
                <c:pt idx="3920">
                  <c:v>61</c:v>
                </c:pt>
                <c:pt idx="3921">
                  <c:v>23</c:v>
                </c:pt>
                <c:pt idx="3922">
                  <c:v>57</c:v>
                </c:pt>
                <c:pt idx="3923">
                  <c:v>116</c:v>
                </c:pt>
                <c:pt idx="3924">
                  <c:v>19</c:v>
                </c:pt>
                <c:pt idx="3925">
                  <c:v>232</c:v>
                </c:pt>
                <c:pt idx="3926">
                  <c:v>185</c:v>
                </c:pt>
                <c:pt idx="3927">
                  <c:v>68</c:v>
                </c:pt>
                <c:pt idx="3928">
                  <c:v>61</c:v>
                </c:pt>
                <c:pt idx="3929">
                  <c:v>173</c:v>
                </c:pt>
                <c:pt idx="3930">
                  <c:v>105</c:v>
                </c:pt>
                <c:pt idx="3931">
                  <c:v>46</c:v>
                </c:pt>
                <c:pt idx="3932">
                  <c:v>216</c:v>
                </c:pt>
                <c:pt idx="3933">
                  <c:v>202</c:v>
                </c:pt>
                <c:pt idx="3934">
                  <c:v>47</c:v>
                </c:pt>
                <c:pt idx="3935">
                  <c:v>58</c:v>
                </c:pt>
                <c:pt idx="3936">
                  <c:v>162</c:v>
                </c:pt>
                <c:pt idx="3937">
                  <c:v>349</c:v>
                </c:pt>
                <c:pt idx="3938">
                  <c:v>58</c:v>
                </c:pt>
                <c:pt idx="3939">
                  <c:v>19</c:v>
                </c:pt>
                <c:pt idx="3940">
                  <c:v>271</c:v>
                </c:pt>
                <c:pt idx="3941">
                  <c:v>479</c:v>
                </c:pt>
                <c:pt idx="3942">
                  <c:v>40</c:v>
                </c:pt>
                <c:pt idx="3943">
                  <c:v>133</c:v>
                </c:pt>
                <c:pt idx="3944">
                  <c:v>437</c:v>
                </c:pt>
                <c:pt idx="3945">
                  <c:v>16</c:v>
                </c:pt>
                <c:pt idx="3946">
                  <c:v>12</c:v>
                </c:pt>
                <c:pt idx="3947">
                  <c:v>242</c:v>
                </c:pt>
                <c:pt idx="3948">
                  <c:v>139</c:v>
                </c:pt>
                <c:pt idx="3949">
                  <c:v>30</c:v>
                </c:pt>
                <c:pt idx="3950">
                  <c:v>123</c:v>
                </c:pt>
                <c:pt idx="3951">
                  <c:v>46</c:v>
                </c:pt>
                <c:pt idx="3952">
                  <c:v>72</c:v>
                </c:pt>
                <c:pt idx="3953">
                  <c:v>64</c:v>
                </c:pt>
                <c:pt idx="3954">
                  <c:v>84</c:v>
                </c:pt>
                <c:pt idx="3955">
                  <c:v>28</c:v>
                </c:pt>
                <c:pt idx="3956">
                  <c:v>89</c:v>
                </c:pt>
                <c:pt idx="3957">
                  <c:v>134</c:v>
                </c:pt>
                <c:pt idx="3958">
                  <c:v>10</c:v>
                </c:pt>
                <c:pt idx="3959">
                  <c:v>83</c:v>
                </c:pt>
                <c:pt idx="3960">
                  <c:v>19</c:v>
                </c:pt>
                <c:pt idx="3961">
                  <c:v>58</c:v>
                </c:pt>
                <c:pt idx="3962">
                  <c:v>117</c:v>
                </c:pt>
                <c:pt idx="3963">
                  <c:v>405</c:v>
                </c:pt>
                <c:pt idx="3964">
                  <c:v>45</c:v>
                </c:pt>
                <c:pt idx="3965">
                  <c:v>135</c:v>
                </c:pt>
                <c:pt idx="3966">
                  <c:v>96</c:v>
                </c:pt>
                <c:pt idx="3967">
                  <c:v>85</c:v>
                </c:pt>
                <c:pt idx="3968">
                  <c:v>112</c:v>
                </c:pt>
                <c:pt idx="3969">
                  <c:v>88</c:v>
                </c:pt>
                <c:pt idx="3970">
                  <c:v>223</c:v>
                </c:pt>
                <c:pt idx="3971">
                  <c:v>123</c:v>
                </c:pt>
                <c:pt idx="3972">
                  <c:v>145</c:v>
                </c:pt>
                <c:pt idx="3973">
                  <c:v>163</c:v>
                </c:pt>
                <c:pt idx="3974">
                  <c:v>221</c:v>
                </c:pt>
                <c:pt idx="3975">
                  <c:v>9</c:v>
                </c:pt>
                <c:pt idx="3976">
                  <c:v>231</c:v>
                </c:pt>
                <c:pt idx="3977">
                  <c:v>41</c:v>
                </c:pt>
                <c:pt idx="3978">
                  <c:v>177</c:v>
                </c:pt>
                <c:pt idx="3979">
                  <c:v>102</c:v>
                </c:pt>
                <c:pt idx="3980">
                  <c:v>48</c:v>
                </c:pt>
                <c:pt idx="3981">
                  <c:v>42</c:v>
                </c:pt>
                <c:pt idx="3982">
                  <c:v>182</c:v>
                </c:pt>
                <c:pt idx="3983">
                  <c:v>59</c:v>
                </c:pt>
                <c:pt idx="3984">
                  <c:v>69</c:v>
                </c:pt>
                <c:pt idx="3985">
                  <c:v>117</c:v>
                </c:pt>
                <c:pt idx="3986">
                  <c:v>67</c:v>
                </c:pt>
                <c:pt idx="3987">
                  <c:v>160</c:v>
                </c:pt>
                <c:pt idx="3988">
                  <c:v>227</c:v>
                </c:pt>
                <c:pt idx="3989">
                  <c:v>74</c:v>
                </c:pt>
                <c:pt idx="3990">
                  <c:v>89</c:v>
                </c:pt>
                <c:pt idx="3991">
                  <c:v>46</c:v>
                </c:pt>
                <c:pt idx="3992">
                  <c:v>118</c:v>
                </c:pt>
                <c:pt idx="3993">
                  <c:v>43</c:v>
                </c:pt>
                <c:pt idx="3994">
                  <c:v>142</c:v>
                </c:pt>
                <c:pt idx="3995">
                  <c:v>60</c:v>
                </c:pt>
                <c:pt idx="3996">
                  <c:v>183</c:v>
                </c:pt>
                <c:pt idx="3997">
                  <c:v>181</c:v>
                </c:pt>
                <c:pt idx="3998">
                  <c:v>12</c:v>
                </c:pt>
                <c:pt idx="3999">
                  <c:v>283</c:v>
                </c:pt>
                <c:pt idx="4000">
                  <c:v>180</c:v>
                </c:pt>
                <c:pt idx="4001">
                  <c:v>22</c:v>
                </c:pt>
                <c:pt idx="4002">
                  <c:v>219</c:v>
                </c:pt>
                <c:pt idx="4003">
                  <c:v>13</c:v>
                </c:pt>
                <c:pt idx="4004">
                  <c:v>28</c:v>
                </c:pt>
                <c:pt idx="4005">
                  <c:v>177</c:v>
                </c:pt>
                <c:pt idx="4006">
                  <c:v>22</c:v>
                </c:pt>
                <c:pt idx="4007">
                  <c:v>25</c:v>
                </c:pt>
                <c:pt idx="4008">
                  <c:v>18</c:v>
                </c:pt>
                <c:pt idx="4009">
                  <c:v>57</c:v>
                </c:pt>
                <c:pt idx="4010">
                  <c:v>184</c:v>
                </c:pt>
                <c:pt idx="4011">
                  <c:v>16</c:v>
                </c:pt>
                <c:pt idx="4012">
                  <c:v>376</c:v>
                </c:pt>
                <c:pt idx="4013">
                  <c:v>38</c:v>
                </c:pt>
                <c:pt idx="4014">
                  <c:v>22</c:v>
                </c:pt>
                <c:pt idx="4015">
                  <c:v>156</c:v>
                </c:pt>
                <c:pt idx="4016">
                  <c:v>45</c:v>
                </c:pt>
                <c:pt idx="4017">
                  <c:v>349</c:v>
                </c:pt>
                <c:pt idx="4018">
                  <c:v>364</c:v>
                </c:pt>
                <c:pt idx="4019">
                  <c:v>43</c:v>
                </c:pt>
                <c:pt idx="4020">
                  <c:v>545</c:v>
                </c:pt>
                <c:pt idx="4021">
                  <c:v>16</c:v>
                </c:pt>
                <c:pt idx="4022">
                  <c:v>437</c:v>
                </c:pt>
                <c:pt idx="4023">
                  <c:v>88</c:v>
                </c:pt>
                <c:pt idx="4024">
                  <c:v>322</c:v>
                </c:pt>
                <c:pt idx="4025">
                  <c:v>69</c:v>
                </c:pt>
                <c:pt idx="4026">
                  <c:v>289</c:v>
                </c:pt>
                <c:pt idx="4027">
                  <c:v>93</c:v>
                </c:pt>
                <c:pt idx="4028">
                  <c:v>36</c:v>
                </c:pt>
                <c:pt idx="4029">
                  <c:v>370</c:v>
                </c:pt>
                <c:pt idx="4030">
                  <c:v>62</c:v>
                </c:pt>
                <c:pt idx="4031">
                  <c:v>276</c:v>
                </c:pt>
                <c:pt idx="4032">
                  <c:v>45</c:v>
                </c:pt>
                <c:pt idx="4033">
                  <c:v>89</c:v>
                </c:pt>
                <c:pt idx="4034">
                  <c:v>106</c:v>
                </c:pt>
                <c:pt idx="4035">
                  <c:v>95</c:v>
                </c:pt>
                <c:pt idx="4036">
                  <c:v>90</c:v>
                </c:pt>
                <c:pt idx="4037">
                  <c:v>136</c:v>
                </c:pt>
                <c:pt idx="4038">
                  <c:v>369</c:v>
                </c:pt>
                <c:pt idx="4039">
                  <c:v>130</c:v>
                </c:pt>
                <c:pt idx="4040">
                  <c:v>179</c:v>
                </c:pt>
                <c:pt idx="4041">
                  <c:v>307</c:v>
                </c:pt>
                <c:pt idx="4042">
                  <c:v>14</c:v>
                </c:pt>
                <c:pt idx="4043">
                  <c:v>47</c:v>
                </c:pt>
                <c:pt idx="4044">
                  <c:v>20</c:v>
                </c:pt>
                <c:pt idx="4045">
                  <c:v>187</c:v>
                </c:pt>
                <c:pt idx="4046">
                  <c:v>202</c:v>
                </c:pt>
                <c:pt idx="4047">
                  <c:v>97</c:v>
                </c:pt>
                <c:pt idx="4048">
                  <c:v>46</c:v>
                </c:pt>
                <c:pt idx="4049">
                  <c:v>17</c:v>
                </c:pt>
                <c:pt idx="4050">
                  <c:v>67</c:v>
                </c:pt>
                <c:pt idx="4051">
                  <c:v>115</c:v>
                </c:pt>
                <c:pt idx="4052">
                  <c:v>128</c:v>
                </c:pt>
                <c:pt idx="4053">
                  <c:v>114</c:v>
                </c:pt>
                <c:pt idx="4054">
                  <c:v>26</c:v>
                </c:pt>
                <c:pt idx="4055">
                  <c:v>208</c:v>
                </c:pt>
                <c:pt idx="4056">
                  <c:v>172</c:v>
                </c:pt>
                <c:pt idx="4057">
                  <c:v>419</c:v>
                </c:pt>
                <c:pt idx="4058">
                  <c:v>63</c:v>
                </c:pt>
                <c:pt idx="4059">
                  <c:v>108</c:v>
                </c:pt>
                <c:pt idx="4060">
                  <c:v>68</c:v>
                </c:pt>
                <c:pt idx="4061">
                  <c:v>92</c:v>
                </c:pt>
                <c:pt idx="4062">
                  <c:v>79</c:v>
                </c:pt>
                <c:pt idx="4063">
                  <c:v>213</c:v>
                </c:pt>
                <c:pt idx="4064">
                  <c:v>12</c:v>
                </c:pt>
                <c:pt idx="4065">
                  <c:v>222</c:v>
                </c:pt>
                <c:pt idx="4066">
                  <c:v>104</c:v>
                </c:pt>
                <c:pt idx="4067">
                  <c:v>25</c:v>
                </c:pt>
                <c:pt idx="4068">
                  <c:v>126</c:v>
                </c:pt>
                <c:pt idx="4069">
                  <c:v>121</c:v>
                </c:pt>
                <c:pt idx="4070">
                  <c:v>151</c:v>
                </c:pt>
                <c:pt idx="4071">
                  <c:v>135</c:v>
                </c:pt>
                <c:pt idx="4072">
                  <c:v>38</c:v>
                </c:pt>
                <c:pt idx="4073">
                  <c:v>188</c:v>
                </c:pt>
                <c:pt idx="4074">
                  <c:v>178</c:v>
                </c:pt>
                <c:pt idx="4075">
                  <c:v>61</c:v>
                </c:pt>
                <c:pt idx="4076">
                  <c:v>280</c:v>
                </c:pt>
                <c:pt idx="4077">
                  <c:v>150</c:v>
                </c:pt>
                <c:pt idx="4078">
                  <c:v>12</c:v>
                </c:pt>
                <c:pt idx="4079">
                  <c:v>120</c:v>
                </c:pt>
                <c:pt idx="4080">
                  <c:v>189</c:v>
                </c:pt>
                <c:pt idx="4081">
                  <c:v>90</c:v>
                </c:pt>
                <c:pt idx="4082">
                  <c:v>41</c:v>
                </c:pt>
                <c:pt idx="4083">
                  <c:v>378</c:v>
                </c:pt>
                <c:pt idx="4084">
                  <c:v>191</c:v>
                </c:pt>
                <c:pt idx="4085">
                  <c:v>15</c:v>
                </c:pt>
                <c:pt idx="4086">
                  <c:v>10</c:v>
                </c:pt>
                <c:pt idx="4087">
                  <c:v>105</c:v>
                </c:pt>
                <c:pt idx="4088">
                  <c:v>112</c:v>
                </c:pt>
                <c:pt idx="4089">
                  <c:v>151</c:v>
                </c:pt>
                <c:pt idx="4090">
                  <c:v>69</c:v>
                </c:pt>
                <c:pt idx="4091">
                  <c:v>49</c:v>
                </c:pt>
                <c:pt idx="4092">
                  <c:v>105</c:v>
                </c:pt>
                <c:pt idx="4093">
                  <c:v>258</c:v>
                </c:pt>
                <c:pt idx="4094">
                  <c:v>75</c:v>
                </c:pt>
                <c:pt idx="4095">
                  <c:v>5</c:v>
                </c:pt>
                <c:pt idx="4096">
                  <c:v>226</c:v>
                </c:pt>
                <c:pt idx="4097">
                  <c:v>23</c:v>
                </c:pt>
                <c:pt idx="4098">
                  <c:v>6</c:v>
                </c:pt>
                <c:pt idx="4099">
                  <c:v>24</c:v>
                </c:pt>
                <c:pt idx="4100">
                  <c:v>32</c:v>
                </c:pt>
                <c:pt idx="4101">
                  <c:v>13</c:v>
                </c:pt>
                <c:pt idx="4102">
                  <c:v>7</c:v>
                </c:pt>
                <c:pt idx="4103">
                  <c:v>4</c:v>
                </c:pt>
                <c:pt idx="4104">
                  <c:v>45</c:v>
                </c:pt>
                <c:pt idx="4105">
                  <c:v>82</c:v>
                </c:pt>
                <c:pt idx="4106">
                  <c:v>71</c:v>
                </c:pt>
                <c:pt idx="4107">
                  <c:v>178</c:v>
                </c:pt>
                <c:pt idx="4108">
                  <c:v>102</c:v>
                </c:pt>
                <c:pt idx="4109">
                  <c:v>543</c:v>
                </c:pt>
                <c:pt idx="4110">
                  <c:v>16</c:v>
                </c:pt>
                <c:pt idx="4111">
                  <c:v>130</c:v>
                </c:pt>
                <c:pt idx="4112">
                  <c:v>150</c:v>
                </c:pt>
                <c:pt idx="4113">
                  <c:v>16</c:v>
                </c:pt>
                <c:pt idx="4114">
                  <c:v>26</c:v>
                </c:pt>
                <c:pt idx="4115">
                  <c:v>70</c:v>
                </c:pt>
                <c:pt idx="4116">
                  <c:v>14</c:v>
                </c:pt>
                <c:pt idx="4117">
                  <c:v>311</c:v>
                </c:pt>
                <c:pt idx="4118">
                  <c:v>32</c:v>
                </c:pt>
                <c:pt idx="4119">
                  <c:v>30</c:v>
                </c:pt>
                <c:pt idx="4120">
                  <c:v>578</c:v>
                </c:pt>
                <c:pt idx="4121">
                  <c:v>211</c:v>
                </c:pt>
                <c:pt idx="4122">
                  <c:v>14</c:v>
                </c:pt>
                <c:pt idx="4123">
                  <c:v>55</c:v>
                </c:pt>
                <c:pt idx="4124">
                  <c:v>197</c:v>
                </c:pt>
                <c:pt idx="4125">
                  <c:v>10</c:v>
                </c:pt>
                <c:pt idx="4126">
                  <c:v>464</c:v>
                </c:pt>
                <c:pt idx="4127">
                  <c:v>52</c:v>
                </c:pt>
                <c:pt idx="4128">
                  <c:v>89</c:v>
                </c:pt>
                <c:pt idx="4129">
                  <c:v>137</c:v>
                </c:pt>
                <c:pt idx="4130">
                  <c:v>124</c:v>
                </c:pt>
                <c:pt idx="4131">
                  <c:v>237</c:v>
                </c:pt>
                <c:pt idx="4132">
                  <c:v>132</c:v>
                </c:pt>
                <c:pt idx="4133">
                  <c:v>32</c:v>
                </c:pt>
                <c:pt idx="4134">
                  <c:v>175</c:v>
                </c:pt>
                <c:pt idx="4135">
                  <c:v>243</c:v>
                </c:pt>
                <c:pt idx="4136">
                  <c:v>162</c:v>
                </c:pt>
                <c:pt idx="4137">
                  <c:v>107</c:v>
                </c:pt>
                <c:pt idx="4138">
                  <c:v>87</c:v>
                </c:pt>
                <c:pt idx="4139">
                  <c:v>191</c:v>
                </c:pt>
                <c:pt idx="4140">
                  <c:v>244</c:v>
                </c:pt>
                <c:pt idx="4141">
                  <c:v>411</c:v>
                </c:pt>
                <c:pt idx="4142">
                  <c:v>215</c:v>
                </c:pt>
                <c:pt idx="4143">
                  <c:v>75</c:v>
                </c:pt>
                <c:pt idx="4144">
                  <c:v>144</c:v>
                </c:pt>
                <c:pt idx="4145">
                  <c:v>49</c:v>
                </c:pt>
                <c:pt idx="4146">
                  <c:v>64</c:v>
                </c:pt>
                <c:pt idx="4147">
                  <c:v>138</c:v>
                </c:pt>
                <c:pt idx="4148">
                  <c:v>34</c:v>
                </c:pt>
                <c:pt idx="4149">
                  <c:v>20</c:v>
                </c:pt>
                <c:pt idx="4150">
                  <c:v>53</c:v>
                </c:pt>
                <c:pt idx="4151">
                  <c:v>292</c:v>
                </c:pt>
                <c:pt idx="4152">
                  <c:v>84</c:v>
                </c:pt>
                <c:pt idx="4153">
                  <c:v>31</c:v>
                </c:pt>
                <c:pt idx="4154">
                  <c:v>310</c:v>
                </c:pt>
                <c:pt idx="4155">
                  <c:v>217</c:v>
                </c:pt>
                <c:pt idx="4156">
                  <c:v>98</c:v>
                </c:pt>
                <c:pt idx="4157">
                  <c:v>8</c:v>
                </c:pt>
                <c:pt idx="4158">
                  <c:v>415</c:v>
                </c:pt>
                <c:pt idx="4159">
                  <c:v>33</c:v>
                </c:pt>
                <c:pt idx="4160">
                  <c:v>35</c:v>
                </c:pt>
                <c:pt idx="4161">
                  <c:v>33</c:v>
                </c:pt>
                <c:pt idx="4162">
                  <c:v>58</c:v>
                </c:pt>
                <c:pt idx="4163">
                  <c:v>28</c:v>
                </c:pt>
                <c:pt idx="4164">
                  <c:v>66</c:v>
                </c:pt>
                <c:pt idx="4165">
                  <c:v>99</c:v>
                </c:pt>
                <c:pt idx="4166">
                  <c:v>183</c:v>
                </c:pt>
                <c:pt idx="4167">
                  <c:v>216</c:v>
                </c:pt>
                <c:pt idx="4168">
                  <c:v>115</c:v>
                </c:pt>
                <c:pt idx="4169">
                  <c:v>54</c:v>
                </c:pt>
                <c:pt idx="4170">
                  <c:v>218</c:v>
                </c:pt>
                <c:pt idx="4171">
                  <c:v>69</c:v>
                </c:pt>
                <c:pt idx="4172">
                  <c:v>121</c:v>
                </c:pt>
                <c:pt idx="4173">
                  <c:v>9</c:v>
                </c:pt>
                <c:pt idx="4174">
                  <c:v>82</c:v>
                </c:pt>
                <c:pt idx="4175">
                  <c:v>141</c:v>
                </c:pt>
                <c:pt idx="4176">
                  <c:v>55</c:v>
                </c:pt>
                <c:pt idx="4177">
                  <c:v>207</c:v>
                </c:pt>
                <c:pt idx="4178">
                  <c:v>84</c:v>
                </c:pt>
                <c:pt idx="4179">
                  <c:v>95</c:v>
                </c:pt>
                <c:pt idx="4180">
                  <c:v>500</c:v>
                </c:pt>
                <c:pt idx="4181">
                  <c:v>49</c:v>
                </c:pt>
                <c:pt idx="4182">
                  <c:v>329</c:v>
                </c:pt>
                <c:pt idx="4183">
                  <c:v>71</c:v>
                </c:pt>
                <c:pt idx="4184">
                  <c:v>107</c:v>
                </c:pt>
                <c:pt idx="4185">
                  <c:v>21</c:v>
                </c:pt>
                <c:pt idx="4186">
                  <c:v>102</c:v>
                </c:pt>
                <c:pt idx="4187">
                  <c:v>173</c:v>
                </c:pt>
                <c:pt idx="4188">
                  <c:v>53</c:v>
                </c:pt>
                <c:pt idx="4189">
                  <c:v>31</c:v>
                </c:pt>
                <c:pt idx="4190">
                  <c:v>70</c:v>
                </c:pt>
                <c:pt idx="4191">
                  <c:v>193</c:v>
                </c:pt>
                <c:pt idx="4192">
                  <c:v>18</c:v>
                </c:pt>
                <c:pt idx="4193">
                  <c:v>81</c:v>
                </c:pt>
                <c:pt idx="4194">
                  <c:v>98</c:v>
                </c:pt>
                <c:pt idx="4195">
                  <c:v>47</c:v>
                </c:pt>
                <c:pt idx="4196">
                  <c:v>77</c:v>
                </c:pt>
                <c:pt idx="4197">
                  <c:v>31</c:v>
                </c:pt>
                <c:pt idx="4198">
                  <c:v>125</c:v>
                </c:pt>
                <c:pt idx="4199">
                  <c:v>109</c:v>
                </c:pt>
                <c:pt idx="4200">
                  <c:v>182</c:v>
                </c:pt>
                <c:pt idx="4201">
                  <c:v>203</c:v>
                </c:pt>
                <c:pt idx="4202">
                  <c:v>160</c:v>
                </c:pt>
                <c:pt idx="4203">
                  <c:v>142</c:v>
                </c:pt>
                <c:pt idx="4204">
                  <c:v>147</c:v>
                </c:pt>
                <c:pt idx="4205">
                  <c:v>110</c:v>
                </c:pt>
                <c:pt idx="4206">
                  <c:v>281</c:v>
                </c:pt>
                <c:pt idx="4207">
                  <c:v>90</c:v>
                </c:pt>
                <c:pt idx="4208">
                  <c:v>7</c:v>
                </c:pt>
                <c:pt idx="4209">
                  <c:v>42</c:v>
                </c:pt>
                <c:pt idx="4210">
                  <c:v>32</c:v>
                </c:pt>
                <c:pt idx="4211">
                  <c:v>15</c:v>
                </c:pt>
                <c:pt idx="4212">
                  <c:v>95</c:v>
                </c:pt>
                <c:pt idx="4213">
                  <c:v>184</c:v>
                </c:pt>
                <c:pt idx="4214">
                  <c:v>48</c:v>
                </c:pt>
                <c:pt idx="4215">
                  <c:v>228</c:v>
                </c:pt>
                <c:pt idx="4216">
                  <c:v>56</c:v>
                </c:pt>
                <c:pt idx="4217">
                  <c:v>166</c:v>
                </c:pt>
                <c:pt idx="4218">
                  <c:v>6</c:v>
                </c:pt>
                <c:pt idx="4219">
                  <c:v>240</c:v>
                </c:pt>
                <c:pt idx="4220">
                  <c:v>75</c:v>
                </c:pt>
                <c:pt idx="4221">
                  <c:v>63</c:v>
                </c:pt>
                <c:pt idx="4222">
                  <c:v>91</c:v>
                </c:pt>
                <c:pt idx="4223">
                  <c:v>140</c:v>
                </c:pt>
                <c:pt idx="4224">
                  <c:v>395</c:v>
                </c:pt>
                <c:pt idx="4225">
                  <c:v>186</c:v>
                </c:pt>
                <c:pt idx="4226">
                  <c:v>181</c:v>
                </c:pt>
                <c:pt idx="4227">
                  <c:v>105</c:v>
                </c:pt>
                <c:pt idx="4228">
                  <c:v>126</c:v>
                </c:pt>
                <c:pt idx="4229">
                  <c:v>107</c:v>
                </c:pt>
                <c:pt idx="4230">
                  <c:v>278</c:v>
                </c:pt>
                <c:pt idx="4231">
                  <c:v>142</c:v>
                </c:pt>
                <c:pt idx="4232">
                  <c:v>99</c:v>
                </c:pt>
                <c:pt idx="4233">
                  <c:v>186</c:v>
                </c:pt>
                <c:pt idx="4234">
                  <c:v>204</c:v>
                </c:pt>
                <c:pt idx="4235">
                  <c:v>116</c:v>
                </c:pt>
                <c:pt idx="4236">
                  <c:v>38</c:v>
                </c:pt>
                <c:pt idx="4237">
                  <c:v>6</c:v>
                </c:pt>
                <c:pt idx="4238">
                  <c:v>319</c:v>
                </c:pt>
                <c:pt idx="4239">
                  <c:v>90</c:v>
                </c:pt>
                <c:pt idx="4240">
                  <c:v>100</c:v>
                </c:pt>
                <c:pt idx="4241">
                  <c:v>52</c:v>
                </c:pt>
                <c:pt idx="4242">
                  <c:v>7</c:v>
                </c:pt>
                <c:pt idx="4243">
                  <c:v>55</c:v>
                </c:pt>
                <c:pt idx="4244">
                  <c:v>46</c:v>
                </c:pt>
                <c:pt idx="4245">
                  <c:v>128</c:v>
                </c:pt>
                <c:pt idx="4246">
                  <c:v>175</c:v>
                </c:pt>
                <c:pt idx="4247">
                  <c:v>236</c:v>
                </c:pt>
                <c:pt idx="4248">
                  <c:v>114</c:v>
                </c:pt>
                <c:pt idx="4249">
                  <c:v>171</c:v>
                </c:pt>
                <c:pt idx="4250">
                  <c:v>49</c:v>
                </c:pt>
                <c:pt idx="4251">
                  <c:v>27</c:v>
                </c:pt>
                <c:pt idx="4252">
                  <c:v>110</c:v>
                </c:pt>
                <c:pt idx="4253">
                  <c:v>50</c:v>
                </c:pt>
                <c:pt idx="4254">
                  <c:v>90</c:v>
                </c:pt>
                <c:pt idx="4255">
                  <c:v>82</c:v>
                </c:pt>
                <c:pt idx="4256">
                  <c:v>6</c:v>
                </c:pt>
                <c:pt idx="4257">
                  <c:v>70</c:v>
                </c:pt>
                <c:pt idx="4258">
                  <c:v>62</c:v>
                </c:pt>
                <c:pt idx="4259">
                  <c:v>186</c:v>
                </c:pt>
                <c:pt idx="4260">
                  <c:v>21</c:v>
                </c:pt>
                <c:pt idx="4261">
                  <c:v>84</c:v>
                </c:pt>
                <c:pt idx="4262">
                  <c:v>26</c:v>
                </c:pt>
                <c:pt idx="4263">
                  <c:v>50</c:v>
                </c:pt>
                <c:pt idx="4264">
                  <c:v>217</c:v>
                </c:pt>
                <c:pt idx="4265">
                  <c:v>26</c:v>
                </c:pt>
                <c:pt idx="4266">
                  <c:v>82</c:v>
                </c:pt>
                <c:pt idx="4267">
                  <c:v>24</c:v>
                </c:pt>
                <c:pt idx="4268">
                  <c:v>247</c:v>
                </c:pt>
                <c:pt idx="4269">
                  <c:v>229</c:v>
                </c:pt>
                <c:pt idx="4270">
                  <c:v>4</c:v>
                </c:pt>
                <c:pt idx="4271">
                  <c:v>77</c:v>
                </c:pt>
                <c:pt idx="4272">
                  <c:v>23</c:v>
                </c:pt>
                <c:pt idx="4273">
                  <c:v>99</c:v>
                </c:pt>
                <c:pt idx="4274">
                  <c:v>56</c:v>
                </c:pt>
                <c:pt idx="4275">
                  <c:v>15</c:v>
                </c:pt>
                <c:pt idx="4276">
                  <c:v>69</c:v>
                </c:pt>
                <c:pt idx="4277">
                  <c:v>194</c:v>
                </c:pt>
                <c:pt idx="4278">
                  <c:v>258</c:v>
                </c:pt>
                <c:pt idx="4279">
                  <c:v>113</c:v>
                </c:pt>
                <c:pt idx="4280">
                  <c:v>51</c:v>
                </c:pt>
                <c:pt idx="4281">
                  <c:v>78</c:v>
                </c:pt>
                <c:pt idx="4282">
                  <c:v>47</c:v>
                </c:pt>
                <c:pt idx="4283">
                  <c:v>27</c:v>
                </c:pt>
                <c:pt idx="4284">
                  <c:v>168</c:v>
                </c:pt>
                <c:pt idx="4285">
                  <c:v>83</c:v>
                </c:pt>
                <c:pt idx="4286">
                  <c:v>80</c:v>
                </c:pt>
                <c:pt idx="4287">
                  <c:v>109</c:v>
                </c:pt>
                <c:pt idx="4288">
                  <c:v>116</c:v>
                </c:pt>
                <c:pt idx="4289">
                  <c:v>91</c:v>
                </c:pt>
                <c:pt idx="4290">
                  <c:v>141</c:v>
                </c:pt>
                <c:pt idx="4291">
                  <c:v>264</c:v>
                </c:pt>
                <c:pt idx="4292">
                  <c:v>163</c:v>
                </c:pt>
                <c:pt idx="4293">
                  <c:v>42</c:v>
                </c:pt>
                <c:pt idx="4294">
                  <c:v>369</c:v>
                </c:pt>
                <c:pt idx="4295">
                  <c:v>16</c:v>
                </c:pt>
                <c:pt idx="4296">
                  <c:v>38</c:v>
                </c:pt>
                <c:pt idx="4297">
                  <c:v>86</c:v>
                </c:pt>
                <c:pt idx="4298">
                  <c:v>107</c:v>
                </c:pt>
                <c:pt idx="4299">
                  <c:v>104</c:v>
                </c:pt>
                <c:pt idx="4300">
                  <c:v>212</c:v>
                </c:pt>
                <c:pt idx="4301">
                  <c:v>238</c:v>
                </c:pt>
                <c:pt idx="4302">
                  <c:v>384</c:v>
                </c:pt>
                <c:pt idx="4303">
                  <c:v>17</c:v>
                </c:pt>
                <c:pt idx="4304">
                  <c:v>105</c:v>
                </c:pt>
                <c:pt idx="4305">
                  <c:v>16</c:v>
                </c:pt>
                <c:pt idx="4306">
                  <c:v>36</c:v>
                </c:pt>
                <c:pt idx="4307">
                  <c:v>95</c:v>
                </c:pt>
                <c:pt idx="4308">
                  <c:v>511</c:v>
                </c:pt>
                <c:pt idx="4309">
                  <c:v>116</c:v>
                </c:pt>
                <c:pt idx="4310">
                  <c:v>162</c:v>
                </c:pt>
                <c:pt idx="4311">
                  <c:v>8</c:v>
                </c:pt>
                <c:pt idx="4312">
                  <c:v>136</c:v>
                </c:pt>
                <c:pt idx="4313">
                  <c:v>223</c:v>
                </c:pt>
                <c:pt idx="4314">
                  <c:v>84</c:v>
                </c:pt>
                <c:pt idx="4315">
                  <c:v>203</c:v>
                </c:pt>
                <c:pt idx="4316">
                  <c:v>208</c:v>
                </c:pt>
                <c:pt idx="4317">
                  <c:v>166</c:v>
                </c:pt>
                <c:pt idx="4318">
                  <c:v>222</c:v>
                </c:pt>
                <c:pt idx="4319">
                  <c:v>222</c:v>
                </c:pt>
                <c:pt idx="4320">
                  <c:v>62</c:v>
                </c:pt>
                <c:pt idx="4321">
                  <c:v>286</c:v>
                </c:pt>
                <c:pt idx="4322">
                  <c:v>38</c:v>
                </c:pt>
                <c:pt idx="4323">
                  <c:v>23</c:v>
                </c:pt>
                <c:pt idx="4324">
                  <c:v>107</c:v>
                </c:pt>
                <c:pt idx="4325">
                  <c:v>49</c:v>
                </c:pt>
                <c:pt idx="4326">
                  <c:v>17</c:v>
                </c:pt>
                <c:pt idx="4327">
                  <c:v>27</c:v>
                </c:pt>
                <c:pt idx="4328">
                  <c:v>14</c:v>
                </c:pt>
                <c:pt idx="4329">
                  <c:v>13</c:v>
                </c:pt>
                <c:pt idx="4330">
                  <c:v>5</c:v>
                </c:pt>
                <c:pt idx="4331">
                  <c:v>46</c:v>
                </c:pt>
                <c:pt idx="4332">
                  <c:v>6</c:v>
                </c:pt>
                <c:pt idx="4333">
                  <c:v>149</c:v>
                </c:pt>
                <c:pt idx="4334">
                  <c:v>122</c:v>
                </c:pt>
                <c:pt idx="4335">
                  <c:v>211</c:v>
                </c:pt>
                <c:pt idx="4336">
                  <c:v>147</c:v>
                </c:pt>
                <c:pt idx="4337">
                  <c:v>127</c:v>
                </c:pt>
                <c:pt idx="4338">
                  <c:v>91</c:v>
                </c:pt>
                <c:pt idx="4339">
                  <c:v>184</c:v>
                </c:pt>
                <c:pt idx="4340">
                  <c:v>20</c:v>
                </c:pt>
                <c:pt idx="4341">
                  <c:v>272</c:v>
                </c:pt>
                <c:pt idx="4342">
                  <c:v>64</c:v>
                </c:pt>
                <c:pt idx="4343">
                  <c:v>236</c:v>
                </c:pt>
                <c:pt idx="4344">
                  <c:v>28</c:v>
                </c:pt>
                <c:pt idx="4345">
                  <c:v>44</c:v>
                </c:pt>
                <c:pt idx="4346">
                  <c:v>46</c:v>
                </c:pt>
                <c:pt idx="4347">
                  <c:v>14</c:v>
                </c:pt>
                <c:pt idx="4348">
                  <c:v>87</c:v>
                </c:pt>
                <c:pt idx="4349">
                  <c:v>287</c:v>
                </c:pt>
                <c:pt idx="4350">
                  <c:v>13</c:v>
                </c:pt>
                <c:pt idx="4351">
                  <c:v>433</c:v>
                </c:pt>
                <c:pt idx="4352">
                  <c:v>182</c:v>
                </c:pt>
                <c:pt idx="4353">
                  <c:v>23</c:v>
                </c:pt>
                <c:pt idx="4354">
                  <c:v>14</c:v>
                </c:pt>
                <c:pt idx="4355">
                  <c:v>77</c:v>
                </c:pt>
                <c:pt idx="4356">
                  <c:v>11</c:v>
                </c:pt>
                <c:pt idx="4357">
                  <c:v>9</c:v>
                </c:pt>
                <c:pt idx="4358">
                  <c:v>99</c:v>
                </c:pt>
                <c:pt idx="4359">
                  <c:v>235</c:v>
                </c:pt>
                <c:pt idx="4360">
                  <c:v>224</c:v>
                </c:pt>
                <c:pt idx="4361">
                  <c:v>16</c:v>
                </c:pt>
                <c:pt idx="4362">
                  <c:v>399</c:v>
                </c:pt>
                <c:pt idx="4363">
                  <c:v>67</c:v>
                </c:pt>
                <c:pt idx="4364">
                  <c:v>46</c:v>
                </c:pt>
                <c:pt idx="4365">
                  <c:v>91</c:v>
                </c:pt>
                <c:pt idx="4366">
                  <c:v>32</c:v>
                </c:pt>
                <c:pt idx="4367">
                  <c:v>7</c:v>
                </c:pt>
                <c:pt idx="4368">
                  <c:v>490</c:v>
                </c:pt>
                <c:pt idx="4369">
                  <c:v>15</c:v>
                </c:pt>
                <c:pt idx="4370">
                  <c:v>162</c:v>
                </c:pt>
                <c:pt idx="4371">
                  <c:v>257</c:v>
                </c:pt>
                <c:pt idx="4372">
                  <c:v>96</c:v>
                </c:pt>
                <c:pt idx="4373">
                  <c:v>21</c:v>
                </c:pt>
                <c:pt idx="4374">
                  <c:v>489</c:v>
                </c:pt>
                <c:pt idx="4375">
                  <c:v>472</c:v>
                </c:pt>
                <c:pt idx="4376">
                  <c:v>123</c:v>
                </c:pt>
                <c:pt idx="4377">
                  <c:v>148</c:v>
                </c:pt>
                <c:pt idx="4378">
                  <c:v>40</c:v>
                </c:pt>
                <c:pt idx="4379">
                  <c:v>123</c:v>
                </c:pt>
                <c:pt idx="4380">
                  <c:v>58</c:v>
                </c:pt>
                <c:pt idx="4381">
                  <c:v>6</c:v>
                </c:pt>
                <c:pt idx="4382">
                  <c:v>335</c:v>
                </c:pt>
                <c:pt idx="4383">
                  <c:v>108</c:v>
                </c:pt>
                <c:pt idx="4384">
                  <c:v>66</c:v>
                </c:pt>
                <c:pt idx="4385">
                  <c:v>54</c:v>
                </c:pt>
                <c:pt idx="4386">
                  <c:v>9</c:v>
                </c:pt>
                <c:pt idx="4387">
                  <c:v>60</c:v>
                </c:pt>
                <c:pt idx="4388">
                  <c:v>38</c:v>
                </c:pt>
                <c:pt idx="4389">
                  <c:v>462</c:v>
                </c:pt>
                <c:pt idx="4390">
                  <c:v>118</c:v>
                </c:pt>
                <c:pt idx="4391">
                  <c:v>264</c:v>
                </c:pt>
                <c:pt idx="4392">
                  <c:v>75</c:v>
                </c:pt>
                <c:pt idx="4393">
                  <c:v>77</c:v>
                </c:pt>
                <c:pt idx="4394">
                  <c:v>68</c:v>
                </c:pt>
                <c:pt idx="4395">
                  <c:v>121</c:v>
                </c:pt>
                <c:pt idx="4396">
                  <c:v>43</c:v>
                </c:pt>
                <c:pt idx="4397">
                  <c:v>133</c:v>
                </c:pt>
                <c:pt idx="4398">
                  <c:v>27</c:v>
                </c:pt>
                <c:pt idx="4399">
                  <c:v>77</c:v>
                </c:pt>
                <c:pt idx="4400">
                  <c:v>142</c:v>
                </c:pt>
                <c:pt idx="4401">
                  <c:v>76</c:v>
                </c:pt>
                <c:pt idx="4402">
                  <c:v>70</c:v>
                </c:pt>
                <c:pt idx="4403">
                  <c:v>69</c:v>
                </c:pt>
                <c:pt idx="4404">
                  <c:v>187</c:v>
                </c:pt>
                <c:pt idx="4405">
                  <c:v>211</c:v>
                </c:pt>
                <c:pt idx="4406">
                  <c:v>10</c:v>
                </c:pt>
                <c:pt idx="4407">
                  <c:v>282</c:v>
                </c:pt>
                <c:pt idx="4408">
                  <c:v>14</c:v>
                </c:pt>
                <c:pt idx="4409">
                  <c:v>31</c:v>
                </c:pt>
                <c:pt idx="4410">
                  <c:v>18</c:v>
                </c:pt>
                <c:pt idx="4411">
                  <c:v>17</c:v>
                </c:pt>
                <c:pt idx="4412">
                  <c:v>8</c:v>
                </c:pt>
                <c:pt idx="4413">
                  <c:v>26</c:v>
                </c:pt>
                <c:pt idx="4414">
                  <c:v>124</c:v>
                </c:pt>
                <c:pt idx="4415">
                  <c:v>32</c:v>
                </c:pt>
                <c:pt idx="4416">
                  <c:v>188</c:v>
                </c:pt>
                <c:pt idx="4417">
                  <c:v>132</c:v>
                </c:pt>
                <c:pt idx="4418">
                  <c:v>138</c:v>
                </c:pt>
                <c:pt idx="4419">
                  <c:v>169</c:v>
                </c:pt>
                <c:pt idx="4420">
                  <c:v>138</c:v>
                </c:pt>
                <c:pt idx="4421">
                  <c:v>18</c:v>
                </c:pt>
                <c:pt idx="4422">
                  <c:v>56</c:v>
                </c:pt>
                <c:pt idx="4423">
                  <c:v>60</c:v>
                </c:pt>
                <c:pt idx="4424">
                  <c:v>94</c:v>
                </c:pt>
                <c:pt idx="4425">
                  <c:v>134</c:v>
                </c:pt>
                <c:pt idx="4426">
                  <c:v>20</c:v>
                </c:pt>
                <c:pt idx="4427">
                  <c:v>36</c:v>
                </c:pt>
                <c:pt idx="4428">
                  <c:v>135</c:v>
                </c:pt>
                <c:pt idx="4429">
                  <c:v>230</c:v>
                </c:pt>
                <c:pt idx="4430">
                  <c:v>119</c:v>
                </c:pt>
                <c:pt idx="4431">
                  <c:v>54</c:v>
                </c:pt>
                <c:pt idx="4432">
                  <c:v>49</c:v>
                </c:pt>
                <c:pt idx="4433">
                  <c:v>87</c:v>
                </c:pt>
                <c:pt idx="4434">
                  <c:v>88</c:v>
                </c:pt>
                <c:pt idx="4435">
                  <c:v>109</c:v>
                </c:pt>
                <c:pt idx="4436">
                  <c:v>16</c:v>
                </c:pt>
                <c:pt idx="4437">
                  <c:v>231</c:v>
                </c:pt>
                <c:pt idx="4438">
                  <c:v>28</c:v>
                </c:pt>
                <c:pt idx="4439">
                  <c:v>62</c:v>
                </c:pt>
                <c:pt idx="4440">
                  <c:v>23</c:v>
                </c:pt>
                <c:pt idx="4441">
                  <c:v>35</c:v>
                </c:pt>
                <c:pt idx="4442">
                  <c:v>43</c:v>
                </c:pt>
                <c:pt idx="4443">
                  <c:v>88</c:v>
                </c:pt>
                <c:pt idx="4444">
                  <c:v>88</c:v>
                </c:pt>
                <c:pt idx="4445">
                  <c:v>116</c:v>
                </c:pt>
                <c:pt idx="4446">
                  <c:v>221</c:v>
                </c:pt>
                <c:pt idx="4447">
                  <c:v>18</c:v>
                </c:pt>
                <c:pt idx="4448">
                  <c:v>56</c:v>
                </c:pt>
                <c:pt idx="4449">
                  <c:v>12</c:v>
                </c:pt>
                <c:pt idx="4450">
                  <c:v>88</c:v>
                </c:pt>
                <c:pt idx="4451">
                  <c:v>19</c:v>
                </c:pt>
                <c:pt idx="4452">
                  <c:v>132</c:v>
                </c:pt>
                <c:pt idx="4453">
                  <c:v>146</c:v>
                </c:pt>
                <c:pt idx="4454">
                  <c:v>333</c:v>
                </c:pt>
                <c:pt idx="4455">
                  <c:v>50</c:v>
                </c:pt>
                <c:pt idx="4456">
                  <c:v>65</c:v>
                </c:pt>
                <c:pt idx="4457">
                  <c:v>76</c:v>
                </c:pt>
                <c:pt idx="4458">
                  <c:v>110</c:v>
                </c:pt>
                <c:pt idx="4459">
                  <c:v>206</c:v>
                </c:pt>
                <c:pt idx="4460">
                  <c:v>60</c:v>
                </c:pt>
                <c:pt idx="4461">
                  <c:v>73</c:v>
                </c:pt>
                <c:pt idx="4462">
                  <c:v>42</c:v>
                </c:pt>
                <c:pt idx="4463">
                  <c:v>63</c:v>
                </c:pt>
                <c:pt idx="4464">
                  <c:v>13</c:v>
                </c:pt>
                <c:pt idx="4465">
                  <c:v>178</c:v>
                </c:pt>
                <c:pt idx="4466">
                  <c:v>71</c:v>
                </c:pt>
                <c:pt idx="4467">
                  <c:v>77</c:v>
                </c:pt>
                <c:pt idx="4468">
                  <c:v>82</c:v>
                </c:pt>
                <c:pt idx="4469">
                  <c:v>91</c:v>
                </c:pt>
                <c:pt idx="4470">
                  <c:v>168</c:v>
                </c:pt>
                <c:pt idx="4471">
                  <c:v>242</c:v>
                </c:pt>
                <c:pt idx="4472">
                  <c:v>193</c:v>
                </c:pt>
                <c:pt idx="4473">
                  <c:v>355</c:v>
                </c:pt>
                <c:pt idx="4474">
                  <c:v>113</c:v>
                </c:pt>
                <c:pt idx="4475">
                  <c:v>15</c:v>
                </c:pt>
                <c:pt idx="4476">
                  <c:v>324</c:v>
                </c:pt>
                <c:pt idx="4477">
                  <c:v>355</c:v>
                </c:pt>
                <c:pt idx="4478">
                  <c:v>51</c:v>
                </c:pt>
                <c:pt idx="4479">
                  <c:v>27</c:v>
                </c:pt>
                <c:pt idx="4480">
                  <c:v>147</c:v>
                </c:pt>
                <c:pt idx="4481">
                  <c:v>5</c:v>
                </c:pt>
                <c:pt idx="4482">
                  <c:v>132</c:v>
                </c:pt>
                <c:pt idx="4483">
                  <c:v>212</c:v>
                </c:pt>
                <c:pt idx="4484">
                  <c:v>8</c:v>
                </c:pt>
                <c:pt idx="4485">
                  <c:v>23</c:v>
                </c:pt>
                <c:pt idx="4486">
                  <c:v>71</c:v>
                </c:pt>
                <c:pt idx="4487">
                  <c:v>114</c:v>
                </c:pt>
                <c:pt idx="4488">
                  <c:v>462</c:v>
                </c:pt>
                <c:pt idx="4489">
                  <c:v>491</c:v>
                </c:pt>
                <c:pt idx="4490">
                  <c:v>16</c:v>
                </c:pt>
                <c:pt idx="4491">
                  <c:v>173</c:v>
                </c:pt>
                <c:pt idx="4492">
                  <c:v>39</c:v>
                </c:pt>
                <c:pt idx="4493">
                  <c:v>18</c:v>
                </c:pt>
                <c:pt idx="4494">
                  <c:v>16</c:v>
                </c:pt>
                <c:pt idx="4495">
                  <c:v>160</c:v>
                </c:pt>
                <c:pt idx="4496">
                  <c:v>239</c:v>
                </c:pt>
                <c:pt idx="4497">
                  <c:v>20</c:v>
                </c:pt>
                <c:pt idx="4498">
                  <c:v>54</c:v>
                </c:pt>
                <c:pt idx="4499">
                  <c:v>6</c:v>
                </c:pt>
                <c:pt idx="4500">
                  <c:v>378</c:v>
                </c:pt>
                <c:pt idx="4501">
                  <c:v>60</c:v>
                </c:pt>
                <c:pt idx="4502">
                  <c:v>266</c:v>
                </c:pt>
                <c:pt idx="4503">
                  <c:v>39</c:v>
                </c:pt>
                <c:pt idx="4504">
                  <c:v>199</c:v>
                </c:pt>
                <c:pt idx="4505">
                  <c:v>42</c:v>
                </c:pt>
                <c:pt idx="4506">
                  <c:v>52</c:v>
                </c:pt>
                <c:pt idx="4507">
                  <c:v>10</c:v>
                </c:pt>
                <c:pt idx="4508">
                  <c:v>99</c:v>
                </c:pt>
                <c:pt idx="4509">
                  <c:v>40</c:v>
                </c:pt>
                <c:pt idx="4510">
                  <c:v>152</c:v>
                </c:pt>
                <c:pt idx="4511">
                  <c:v>44</c:v>
                </c:pt>
                <c:pt idx="4512">
                  <c:v>541</c:v>
                </c:pt>
                <c:pt idx="4513">
                  <c:v>76</c:v>
                </c:pt>
                <c:pt idx="4514">
                  <c:v>53</c:v>
                </c:pt>
                <c:pt idx="4515">
                  <c:v>182</c:v>
                </c:pt>
                <c:pt idx="4516">
                  <c:v>88</c:v>
                </c:pt>
                <c:pt idx="4517">
                  <c:v>75</c:v>
                </c:pt>
                <c:pt idx="4518">
                  <c:v>84</c:v>
                </c:pt>
                <c:pt idx="4519">
                  <c:v>187</c:v>
                </c:pt>
                <c:pt idx="4520">
                  <c:v>224</c:v>
                </c:pt>
                <c:pt idx="4521">
                  <c:v>147</c:v>
                </c:pt>
                <c:pt idx="4522">
                  <c:v>125</c:v>
                </c:pt>
                <c:pt idx="4523">
                  <c:v>13</c:v>
                </c:pt>
                <c:pt idx="4524">
                  <c:v>43</c:v>
                </c:pt>
                <c:pt idx="4525">
                  <c:v>229</c:v>
                </c:pt>
                <c:pt idx="4526">
                  <c:v>53</c:v>
                </c:pt>
                <c:pt idx="4527">
                  <c:v>13</c:v>
                </c:pt>
                <c:pt idx="4528">
                  <c:v>439</c:v>
                </c:pt>
                <c:pt idx="4529">
                  <c:v>284</c:v>
                </c:pt>
                <c:pt idx="4530">
                  <c:v>90</c:v>
                </c:pt>
                <c:pt idx="4531">
                  <c:v>75</c:v>
                </c:pt>
                <c:pt idx="4532">
                  <c:v>4</c:v>
                </c:pt>
                <c:pt idx="4533">
                  <c:v>118</c:v>
                </c:pt>
                <c:pt idx="4534">
                  <c:v>44</c:v>
                </c:pt>
                <c:pt idx="4535">
                  <c:v>4</c:v>
                </c:pt>
                <c:pt idx="4536">
                  <c:v>16</c:v>
                </c:pt>
                <c:pt idx="4537">
                  <c:v>199</c:v>
                </c:pt>
                <c:pt idx="4538">
                  <c:v>216</c:v>
                </c:pt>
                <c:pt idx="4539">
                  <c:v>6</c:v>
                </c:pt>
                <c:pt idx="4540">
                  <c:v>123</c:v>
                </c:pt>
                <c:pt idx="4541">
                  <c:v>34</c:v>
                </c:pt>
                <c:pt idx="4542">
                  <c:v>187</c:v>
                </c:pt>
                <c:pt idx="4543">
                  <c:v>101</c:v>
                </c:pt>
                <c:pt idx="4544">
                  <c:v>9</c:v>
                </c:pt>
                <c:pt idx="4545">
                  <c:v>244</c:v>
                </c:pt>
                <c:pt idx="4546">
                  <c:v>46</c:v>
                </c:pt>
                <c:pt idx="4547">
                  <c:v>29</c:v>
                </c:pt>
                <c:pt idx="4548">
                  <c:v>103</c:v>
                </c:pt>
                <c:pt idx="4549">
                  <c:v>135</c:v>
                </c:pt>
                <c:pt idx="4550">
                  <c:v>12</c:v>
                </c:pt>
                <c:pt idx="4551">
                  <c:v>160</c:v>
                </c:pt>
                <c:pt idx="4552">
                  <c:v>70</c:v>
                </c:pt>
                <c:pt idx="4553">
                  <c:v>159</c:v>
                </c:pt>
                <c:pt idx="4554">
                  <c:v>37</c:v>
                </c:pt>
                <c:pt idx="4555">
                  <c:v>65</c:v>
                </c:pt>
                <c:pt idx="4556">
                  <c:v>64</c:v>
                </c:pt>
                <c:pt idx="4557">
                  <c:v>105</c:v>
                </c:pt>
                <c:pt idx="4558">
                  <c:v>50</c:v>
                </c:pt>
                <c:pt idx="4559">
                  <c:v>290</c:v>
                </c:pt>
                <c:pt idx="4560">
                  <c:v>59</c:v>
                </c:pt>
                <c:pt idx="4561">
                  <c:v>94</c:v>
                </c:pt>
                <c:pt idx="4562">
                  <c:v>151</c:v>
                </c:pt>
                <c:pt idx="4563">
                  <c:v>575</c:v>
                </c:pt>
                <c:pt idx="4564">
                  <c:v>114</c:v>
                </c:pt>
                <c:pt idx="4565">
                  <c:v>82</c:v>
                </c:pt>
                <c:pt idx="4566">
                  <c:v>66</c:v>
                </c:pt>
                <c:pt idx="4567">
                  <c:v>68</c:v>
                </c:pt>
                <c:pt idx="4568">
                  <c:v>87</c:v>
                </c:pt>
                <c:pt idx="4569">
                  <c:v>69</c:v>
                </c:pt>
                <c:pt idx="4570">
                  <c:v>168</c:v>
                </c:pt>
                <c:pt idx="4571">
                  <c:v>112</c:v>
                </c:pt>
                <c:pt idx="4572">
                  <c:v>113</c:v>
                </c:pt>
                <c:pt idx="4573">
                  <c:v>22</c:v>
                </c:pt>
                <c:pt idx="4574">
                  <c:v>44</c:v>
                </c:pt>
                <c:pt idx="4575">
                  <c:v>206</c:v>
                </c:pt>
                <c:pt idx="4576">
                  <c:v>113</c:v>
                </c:pt>
                <c:pt idx="4577">
                  <c:v>44</c:v>
                </c:pt>
                <c:pt idx="4578">
                  <c:v>143</c:v>
                </c:pt>
                <c:pt idx="4579">
                  <c:v>21</c:v>
                </c:pt>
                <c:pt idx="4580">
                  <c:v>86</c:v>
                </c:pt>
                <c:pt idx="4581">
                  <c:v>74</c:v>
                </c:pt>
                <c:pt idx="4582">
                  <c:v>141</c:v>
                </c:pt>
                <c:pt idx="4583">
                  <c:v>237</c:v>
                </c:pt>
                <c:pt idx="4584">
                  <c:v>114</c:v>
                </c:pt>
                <c:pt idx="4585">
                  <c:v>35</c:v>
                </c:pt>
                <c:pt idx="4586">
                  <c:v>57</c:v>
                </c:pt>
                <c:pt idx="4587">
                  <c:v>110</c:v>
                </c:pt>
                <c:pt idx="4588">
                  <c:v>56</c:v>
                </c:pt>
                <c:pt idx="4589">
                  <c:v>156</c:v>
                </c:pt>
                <c:pt idx="4590">
                  <c:v>150</c:v>
                </c:pt>
                <c:pt idx="4591">
                  <c:v>112</c:v>
                </c:pt>
                <c:pt idx="4592">
                  <c:v>280</c:v>
                </c:pt>
                <c:pt idx="4593">
                  <c:v>10</c:v>
                </c:pt>
                <c:pt idx="4594">
                  <c:v>130</c:v>
                </c:pt>
                <c:pt idx="4595">
                  <c:v>29</c:v>
                </c:pt>
                <c:pt idx="4596">
                  <c:v>268</c:v>
                </c:pt>
                <c:pt idx="4597">
                  <c:v>8</c:v>
                </c:pt>
                <c:pt idx="4598">
                  <c:v>99</c:v>
                </c:pt>
                <c:pt idx="4599">
                  <c:v>75</c:v>
                </c:pt>
                <c:pt idx="4600">
                  <c:v>328</c:v>
                </c:pt>
                <c:pt idx="4601">
                  <c:v>13</c:v>
                </c:pt>
                <c:pt idx="4602">
                  <c:v>171</c:v>
                </c:pt>
                <c:pt idx="4603">
                  <c:v>237</c:v>
                </c:pt>
                <c:pt idx="4604">
                  <c:v>62</c:v>
                </c:pt>
                <c:pt idx="4605">
                  <c:v>10</c:v>
                </c:pt>
                <c:pt idx="4606">
                  <c:v>16</c:v>
                </c:pt>
                <c:pt idx="4607">
                  <c:v>11</c:v>
                </c:pt>
                <c:pt idx="4608">
                  <c:v>162</c:v>
                </c:pt>
                <c:pt idx="4609">
                  <c:v>154</c:v>
                </c:pt>
                <c:pt idx="4610">
                  <c:v>33</c:v>
                </c:pt>
                <c:pt idx="4611">
                  <c:v>80</c:v>
                </c:pt>
                <c:pt idx="4612">
                  <c:v>19</c:v>
                </c:pt>
                <c:pt idx="4613">
                  <c:v>92</c:v>
                </c:pt>
                <c:pt idx="4614">
                  <c:v>19</c:v>
                </c:pt>
                <c:pt idx="4615">
                  <c:v>200</c:v>
                </c:pt>
                <c:pt idx="4616">
                  <c:v>24</c:v>
                </c:pt>
                <c:pt idx="4617">
                  <c:v>101</c:v>
                </c:pt>
                <c:pt idx="4618">
                  <c:v>333</c:v>
                </c:pt>
                <c:pt idx="4619">
                  <c:v>103</c:v>
                </c:pt>
                <c:pt idx="4620">
                  <c:v>48</c:v>
                </c:pt>
                <c:pt idx="4621">
                  <c:v>118</c:v>
                </c:pt>
                <c:pt idx="4622">
                  <c:v>218</c:v>
                </c:pt>
                <c:pt idx="4623">
                  <c:v>258</c:v>
                </c:pt>
                <c:pt idx="4624">
                  <c:v>82</c:v>
                </c:pt>
                <c:pt idx="4625">
                  <c:v>7</c:v>
                </c:pt>
                <c:pt idx="4626">
                  <c:v>72</c:v>
                </c:pt>
                <c:pt idx="4627">
                  <c:v>31</c:v>
                </c:pt>
                <c:pt idx="4628">
                  <c:v>38</c:v>
                </c:pt>
                <c:pt idx="4629">
                  <c:v>51</c:v>
                </c:pt>
                <c:pt idx="4630">
                  <c:v>215</c:v>
                </c:pt>
                <c:pt idx="4631">
                  <c:v>181</c:v>
                </c:pt>
                <c:pt idx="4632">
                  <c:v>97</c:v>
                </c:pt>
                <c:pt idx="4633">
                  <c:v>21</c:v>
                </c:pt>
                <c:pt idx="4634">
                  <c:v>49</c:v>
                </c:pt>
                <c:pt idx="4635">
                  <c:v>240</c:v>
                </c:pt>
                <c:pt idx="4636">
                  <c:v>61</c:v>
                </c:pt>
                <c:pt idx="4637">
                  <c:v>55</c:v>
                </c:pt>
                <c:pt idx="4638">
                  <c:v>116</c:v>
                </c:pt>
                <c:pt idx="4639">
                  <c:v>4</c:v>
                </c:pt>
                <c:pt idx="4640">
                  <c:v>14</c:v>
                </c:pt>
                <c:pt idx="4641">
                  <c:v>110</c:v>
                </c:pt>
                <c:pt idx="4642">
                  <c:v>59</c:v>
                </c:pt>
                <c:pt idx="4643">
                  <c:v>9</c:v>
                </c:pt>
                <c:pt idx="4644">
                  <c:v>49</c:v>
                </c:pt>
                <c:pt idx="4645">
                  <c:v>22</c:v>
                </c:pt>
                <c:pt idx="4646">
                  <c:v>211</c:v>
                </c:pt>
                <c:pt idx="4647">
                  <c:v>302</c:v>
                </c:pt>
                <c:pt idx="4648">
                  <c:v>16</c:v>
                </c:pt>
                <c:pt idx="4649">
                  <c:v>14</c:v>
                </c:pt>
                <c:pt idx="4650">
                  <c:v>358</c:v>
                </c:pt>
                <c:pt idx="4651">
                  <c:v>32</c:v>
                </c:pt>
                <c:pt idx="4652">
                  <c:v>258</c:v>
                </c:pt>
                <c:pt idx="4653">
                  <c:v>311</c:v>
                </c:pt>
                <c:pt idx="4654">
                  <c:v>45</c:v>
                </c:pt>
                <c:pt idx="4655">
                  <c:v>125</c:v>
                </c:pt>
                <c:pt idx="4656">
                  <c:v>216</c:v>
                </c:pt>
                <c:pt idx="4657">
                  <c:v>226</c:v>
                </c:pt>
                <c:pt idx="4658">
                  <c:v>107</c:v>
                </c:pt>
                <c:pt idx="4659">
                  <c:v>103</c:v>
                </c:pt>
                <c:pt idx="4660">
                  <c:v>250</c:v>
                </c:pt>
                <c:pt idx="4661">
                  <c:v>144</c:v>
                </c:pt>
                <c:pt idx="4662">
                  <c:v>78</c:v>
                </c:pt>
                <c:pt idx="4663">
                  <c:v>62</c:v>
                </c:pt>
                <c:pt idx="4664">
                  <c:v>42</c:v>
                </c:pt>
                <c:pt idx="4665">
                  <c:v>4</c:v>
                </c:pt>
                <c:pt idx="4666">
                  <c:v>70</c:v>
                </c:pt>
                <c:pt idx="4667">
                  <c:v>41</c:v>
                </c:pt>
                <c:pt idx="4668">
                  <c:v>223</c:v>
                </c:pt>
                <c:pt idx="4669">
                  <c:v>8</c:v>
                </c:pt>
                <c:pt idx="4670">
                  <c:v>97</c:v>
                </c:pt>
                <c:pt idx="4671">
                  <c:v>12</c:v>
                </c:pt>
                <c:pt idx="4672">
                  <c:v>36</c:v>
                </c:pt>
                <c:pt idx="4673">
                  <c:v>24</c:v>
                </c:pt>
                <c:pt idx="4674">
                  <c:v>35</c:v>
                </c:pt>
                <c:pt idx="4675">
                  <c:v>46</c:v>
                </c:pt>
                <c:pt idx="4676">
                  <c:v>21</c:v>
                </c:pt>
                <c:pt idx="4677">
                  <c:v>144</c:v>
                </c:pt>
                <c:pt idx="4678">
                  <c:v>173</c:v>
                </c:pt>
                <c:pt idx="4679">
                  <c:v>456</c:v>
                </c:pt>
                <c:pt idx="4680">
                  <c:v>35</c:v>
                </c:pt>
                <c:pt idx="4681">
                  <c:v>164</c:v>
                </c:pt>
                <c:pt idx="4682">
                  <c:v>166</c:v>
                </c:pt>
                <c:pt idx="4683">
                  <c:v>247</c:v>
                </c:pt>
                <c:pt idx="4684">
                  <c:v>45</c:v>
                </c:pt>
                <c:pt idx="4685">
                  <c:v>130</c:v>
                </c:pt>
                <c:pt idx="4686">
                  <c:v>46</c:v>
                </c:pt>
                <c:pt idx="4687">
                  <c:v>321</c:v>
                </c:pt>
                <c:pt idx="4688">
                  <c:v>157</c:v>
                </c:pt>
                <c:pt idx="4689">
                  <c:v>567</c:v>
                </c:pt>
                <c:pt idx="4690">
                  <c:v>21</c:v>
                </c:pt>
                <c:pt idx="4691">
                  <c:v>133</c:v>
                </c:pt>
                <c:pt idx="4692">
                  <c:v>14</c:v>
                </c:pt>
                <c:pt idx="4693">
                  <c:v>108</c:v>
                </c:pt>
                <c:pt idx="4694">
                  <c:v>45</c:v>
                </c:pt>
                <c:pt idx="4695">
                  <c:v>11</c:v>
                </c:pt>
                <c:pt idx="4696">
                  <c:v>50</c:v>
                </c:pt>
                <c:pt idx="4697">
                  <c:v>125</c:v>
                </c:pt>
                <c:pt idx="4698">
                  <c:v>127</c:v>
                </c:pt>
                <c:pt idx="4699">
                  <c:v>45</c:v>
                </c:pt>
                <c:pt idx="4700">
                  <c:v>128</c:v>
                </c:pt>
                <c:pt idx="4701">
                  <c:v>96</c:v>
                </c:pt>
                <c:pt idx="4702">
                  <c:v>112</c:v>
                </c:pt>
                <c:pt idx="4703">
                  <c:v>91</c:v>
                </c:pt>
                <c:pt idx="4704">
                  <c:v>47</c:v>
                </c:pt>
                <c:pt idx="4705">
                  <c:v>476</c:v>
                </c:pt>
                <c:pt idx="4706">
                  <c:v>44</c:v>
                </c:pt>
                <c:pt idx="4707">
                  <c:v>139</c:v>
                </c:pt>
                <c:pt idx="4708">
                  <c:v>51</c:v>
                </c:pt>
                <c:pt idx="4709">
                  <c:v>79</c:v>
                </c:pt>
                <c:pt idx="4710">
                  <c:v>90</c:v>
                </c:pt>
                <c:pt idx="4711">
                  <c:v>17</c:v>
                </c:pt>
                <c:pt idx="4712">
                  <c:v>27</c:v>
                </c:pt>
                <c:pt idx="4713">
                  <c:v>124</c:v>
                </c:pt>
                <c:pt idx="4714">
                  <c:v>571</c:v>
                </c:pt>
                <c:pt idx="4715">
                  <c:v>11</c:v>
                </c:pt>
                <c:pt idx="4716">
                  <c:v>371</c:v>
                </c:pt>
                <c:pt idx="4717">
                  <c:v>68</c:v>
                </c:pt>
                <c:pt idx="4718">
                  <c:v>579</c:v>
                </c:pt>
                <c:pt idx="4719">
                  <c:v>148</c:v>
                </c:pt>
                <c:pt idx="4720">
                  <c:v>225</c:v>
                </c:pt>
                <c:pt idx="4721">
                  <c:v>142</c:v>
                </c:pt>
                <c:pt idx="4722">
                  <c:v>118</c:v>
                </c:pt>
                <c:pt idx="4723">
                  <c:v>5</c:v>
                </c:pt>
                <c:pt idx="4724">
                  <c:v>21</c:v>
                </c:pt>
                <c:pt idx="4725">
                  <c:v>41</c:v>
                </c:pt>
                <c:pt idx="4726">
                  <c:v>156</c:v>
                </c:pt>
                <c:pt idx="4727">
                  <c:v>286</c:v>
                </c:pt>
                <c:pt idx="4728">
                  <c:v>50</c:v>
                </c:pt>
                <c:pt idx="4729">
                  <c:v>193</c:v>
                </c:pt>
                <c:pt idx="4730">
                  <c:v>87</c:v>
                </c:pt>
                <c:pt idx="4731">
                  <c:v>61</c:v>
                </c:pt>
                <c:pt idx="4732">
                  <c:v>236</c:v>
                </c:pt>
                <c:pt idx="4733">
                  <c:v>152</c:v>
                </c:pt>
                <c:pt idx="4734">
                  <c:v>52</c:v>
                </c:pt>
                <c:pt idx="4735">
                  <c:v>70</c:v>
                </c:pt>
                <c:pt idx="4736">
                  <c:v>16</c:v>
                </c:pt>
                <c:pt idx="4737">
                  <c:v>463</c:v>
                </c:pt>
                <c:pt idx="4738">
                  <c:v>567</c:v>
                </c:pt>
                <c:pt idx="4739">
                  <c:v>118</c:v>
                </c:pt>
                <c:pt idx="4740">
                  <c:v>113</c:v>
                </c:pt>
                <c:pt idx="4741">
                  <c:v>83</c:v>
                </c:pt>
                <c:pt idx="4742">
                  <c:v>336</c:v>
                </c:pt>
                <c:pt idx="4743">
                  <c:v>211</c:v>
                </c:pt>
                <c:pt idx="4744">
                  <c:v>20</c:v>
                </c:pt>
                <c:pt idx="4745">
                  <c:v>128</c:v>
                </c:pt>
                <c:pt idx="4746">
                  <c:v>89</c:v>
                </c:pt>
                <c:pt idx="4747">
                  <c:v>165</c:v>
                </c:pt>
                <c:pt idx="4748">
                  <c:v>64</c:v>
                </c:pt>
                <c:pt idx="4749">
                  <c:v>35</c:v>
                </c:pt>
                <c:pt idx="4750">
                  <c:v>81</c:v>
                </c:pt>
                <c:pt idx="4751">
                  <c:v>123</c:v>
                </c:pt>
                <c:pt idx="4752">
                  <c:v>49</c:v>
                </c:pt>
                <c:pt idx="4753">
                  <c:v>54</c:v>
                </c:pt>
                <c:pt idx="4754">
                  <c:v>23</c:v>
                </c:pt>
                <c:pt idx="4755">
                  <c:v>136</c:v>
                </c:pt>
                <c:pt idx="4756">
                  <c:v>54</c:v>
                </c:pt>
                <c:pt idx="4757">
                  <c:v>103</c:v>
                </c:pt>
                <c:pt idx="4758">
                  <c:v>55</c:v>
                </c:pt>
                <c:pt idx="4759">
                  <c:v>35</c:v>
                </c:pt>
                <c:pt idx="4760">
                  <c:v>59</c:v>
                </c:pt>
                <c:pt idx="4761">
                  <c:v>69</c:v>
                </c:pt>
                <c:pt idx="4762">
                  <c:v>8</c:v>
                </c:pt>
                <c:pt idx="4763">
                  <c:v>73</c:v>
                </c:pt>
                <c:pt idx="4764">
                  <c:v>18</c:v>
                </c:pt>
                <c:pt idx="4765">
                  <c:v>97</c:v>
                </c:pt>
                <c:pt idx="4766">
                  <c:v>234</c:v>
                </c:pt>
                <c:pt idx="4767">
                  <c:v>203</c:v>
                </c:pt>
                <c:pt idx="4768">
                  <c:v>74</c:v>
                </c:pt>
                <c:pt idx="4769">
                  <c:v>12</c:v>
                </c:pt>
                <c:pt idx="4770">
                  <c:v>18</c:v>
                </c:pt>
                <c:pt idx="4771">
                  <c:v>28</c:v>
                </c:pt>
                <c:pt idx="4772">
                  <c:v>147</c:v>
                </c:pt>
                <c:pt idx="4773">
                  <c:v>577</c:v>
                </c:pt>
                <c:pt idx="4774">
                  <c:v>21</c:v>
                </c:pt>
                <c:pt idx="4775">
                  <c:v>269</c:v>
                </c:pt>
                <c:pt idx="4776">
                  <c:v>39</c:v>
                </c:pt>
                <c:pt idx="4777">
                  <c:v>147</c:v>
                </c:pt>
                <c:pt idx="4778">
                  <c:v>231</c:v>
                </c:pt>
                <c:pt idx="4779">
                  <c:v>24</c:v>
                </c:pt>
                <c:pt idx="4780">
                  <c:v>513</c:v>
                </c:pt>
                <c:pt idx="4781">
                  <c:v>150</c:v>
                </c:pt>
                <c:pt idx="4782">
                  <c:v>16</c:v>
                </c:pt>
                <c:pt idx="4783">
                  <c:v>29</c:v>
                </c:pt>
                <c:pt idx="4784">
                  <c:v>102</c:v>
                </c:pt>
                <c:pt idx="4785">
                  <c:v>161</c:v>
                </c:pt>
                <c:pt idx="4786">
                  <c:v>24</c:v>
                </c:pt>
                <c:pt idx="4787">
                  <c:v>77</c:v>
                </c:pt>
                <c:pt idx="4788">
                  <c:v>253</c:v>
                </c:pt>
                <c:pt idx="4789">
                  <c:v>42</c:v>
                </c:pt>
                <c:pt idx="4790">
                  <c:v>81</c:v>
                </c:pt>
                <c:pt idx="4791">
                  <c:v>60</c:v>
                </c:pt>
                <c:pt idx="4792">
                  <c:v>46</c:v>
                </c:pt>
                <c:pt idx="4793">
                  <c:v>230</c:v>
                </c:pt>
                <c:pt idx="4794">
                  <c:v>23</c:v>
                </c:pt>
                <c:pt idx="4795">
                  <c:v>203</c:v>
                </c:pt>
                <c:pt idx="4796">
                  <c:v>79</c:v>
                </c:pt>
                <c:pt idx="4797">
                  <c:v>73</c:v>
                </c:pt>
                <c:pt idx="4798">
                  <c:v>39</c:v>
                </c:pt>
                <c:pt idx="4799">
                  <c:v>43</c:v>
                </c:pt>
                <c:pt idx="4800">
                  <c:v>177</c:v>
                </c:pt>
                <c:pt idx="4801">
                  <c:v>53</c:v>
                </c:pt>
                <c:pt idx="4802">
                  <c:v>155</c:v>
                </c:pt>
                <c:pt idx="4803">
                  <c:v>224</c:v>
                </c:pt>
                <c:pt idx="4804">
                  <c:v>115</c:v>
                </c:pt>
                <c:pt idx="4805">
                  <c:v>128</c:v>
                </c:pt>
                <c:pt idx="4806">
                  <c:v>18</c:v>
                </c:pt>
                <c:pt idx="4807">
                  <c:v>126</c:v>
                </c:pt>
                <c:pt idx="4808">
                  <c:v>31</c:v>
                </c:pt>
                <c:pt idx="4809">
                  <c:v>134</c:v>
                </c:pt>
                <c:pt idx="4810">
                  <c:v>29</c:v>
                </c:pt>
                <c:pt idx="4811">
                  <c:v>34</c:v>
                </c:pt>
                <c:pt idx="4812">
                  <c:v>57</c:v>
                </c:pt>
                <c:pt idx="4813">
                  <c:v>12</c:v>
                </c:pt>
                <c:pt idx="4814">
                  <c:v>69</c:v>
                </c:pt>
                <c:pt idx="4815">
                  <c:v>28</c:v>
                </c:pt>
                <c:pt idx="4816">
                  <c:v>27</c:v>
                </c:pt>
                <c:pt idx="4817">
                  <c:v>66</c:v>
                </c:pt>
                <c:pt idx="4818">
                  <c:v>25</c:v>
                </c:pt>
                <c:pt idx="4819">
                  <c:v>116</c:v>
                </c:pt>
                <c:pt idx="4820">
                  <c:v>63</c:v>
                </c:pt>
                <c:pt idx="4821">
                  <c:v>46</c:v>
                </c:pt>
                <c:pt idx="4822">
                  <c:v>26</c:v>
                </c:pt>
                <c:pt idx="4823">
                  <c:v>127</c:v>
                </c:pt>
                <c:pt idx="4824">
                  <c:v>26</c:v>
                </c:pt>
                <c:pt idx="4825">
                  <c:v>126</c:v>
                </c:pt>
                <c:pt idx="4826">
                  <c:v>30</c:v>
                </c:pt>
                <c:pt idx="4827">
                  <c:v>75</c:v>
                </c:pt>
                <c:pt idx="4828">
                  <c:v>107</c:v>
                </c:pt>
                <c:pt idx="4829">
                  <c:v>37</c:v>
                </c:pt>
                <c:pt idx="4830">
                  <c:v>48</c:v>
                </c:pt>
                <c:pt idx="4831">
                  <c:v>6</c:v>
                </c:pt>
                <c:pt idx="4832">
                  <c:v>132</c:v>
                </c:pt>
                <c:pt idx="4833">
                  <c:v>12</c:v>
                </c:pt>
                <c:pt idx="4834">
                  <c:v>324</c:v>
                </c:pt>
                <c:pt idx="4835">
                  <c:v>4</c:v>
                </c:pt>
                <c:pt idx="4836">
                  <c:v>329</c:v>
                </c:pt>
                <c:pt idx="4837">
                  <c:v>32</c:v>
                </c:pt>
                <c:pt idx="4838">
                  <c:v>34</c:v>
                </c:pt>
                <c:pt idx="4839">
                  <c:v>11</c:v>
                </c:pt>
                <c:pt idx="4840">
                  <c:v>477</c:v>
                </c:pt>
                <c:pt idx="4841">
                  <c:v>132</c:v>
                </c:pt>
                <c:pt idx="4842">
                  <c:v>153</c:v>
                </c:pt>
                <c:pt idx="4843">
                  <c:v>12</c:v>
                </c:pt>
                <c:pt idx="4844">
                  <c:v>8</c:v>
                </c:pt>
                <c:pt idx="4845">
                  <c:v>32</c:v>
                </c:pt>
                <c:pt idx="4846">
                  <c:v>506</c:v>
                </c:pt>
                <c:pt idx="4847">
                  <c:v>113</c:v>
                </c:pt>
                <c:pt idx="4848">
                  <c:v>30</c:v>
                </c:pt>
                <c:pt idx="4849">
                  <c:v>51</c:v>
                </c:pt>
                <c:pt idx="4850">
                  <c:v>77</c:v>
                </c:pt>
                <c:pt idx="4851">
                  <c:v>112</c:v>
                </c:pt>
                <c:pt idx="4852">
                  <c:v>218</c:v>
                </c:pt>
                <c:pt idx="4853">
                  <c:v>44</c:v>
                </c:pt>
                <c:pt idx="4854">
                  <c:v>48</c:v>
                </c:pt>
                <c:pt idx="4855">
                  <c:v>44</c:v>
                </c:pt>
                <c:pt idx="4856">
                  <c:v>508</c:v>
                </c:pt>
                <c:pt idx="4857">
                  <c:v>127</c:v>
                </c:pt>
                <c:pt idx="4858">
                  <c:v>8</c:v>
                </c:pt>
                <c:pt idx="4859">
                  <c:v>196</c:v>
                </c:pt>
                <c:pt idx="4860">
                  <c:v>43</c:v>
                </c:pt>
                <c:pt idx="4861">
                  <c:v>98</c:v>
                </c:pt>
                <c:pt idx="4862">
                  <c:v>30</c:v>
                </c:pt>
                <c:pt idx="4863">
                  <c:v>215</c:v>
                </c:pt>
                <c:pt idx="4864">
                  <c:v>144</c:v>
                </c:pt>
                <c:pt idx="4865">
                  <c:v>351</c:v>
                </c:pt>
                <c:pt idx="4866">
                  <c:v>357</c:v>
                </c:pt>
                <c:pt idx="4867">
                  <c:v>5</c:v>
                </c:pt>
                <c:pt idx="4868">
                  <c:v>17</c:v>
                </c:pt>
                <c:pt idx="4869">
                  <c:v>96</c:v>
                </c:pt>
                <c:pt idx="4870">
                  <c:v>424</c:v>
                </c:pt>
                <c:pt idx="4871">
                  <c:v>115</c:v>
                </c:pt>
                <c:pt idx="4872">
                  <c:v>157</c:v>
                </c:pt>
                <c:pt idx="4873">
                  <c:v>109</c:v>
                </c:pt>
                <c:pt idx="4874">
                  <c:v>120</c:v>
                </c:pt>
                <c:pt idx="4875">
                  <c:v>70</c:v>
                </c:pt>
                <c:pt idx="4876">
                  <c:v>29</c:v>
                </c:pt>
                <c:pt idx="4877">
                  <c:v>20</c:v>
                </c:pt>
                <c:pt idx="4878">
                  <c:v>134</c:v>
                </c:pt>
                <c:pt idx="4879">
                  <c:v>206</c:v>
                </c:pt>
                <c:pt idx="4880">
                  <c:v>319</c:v>
                </c:pt>
                <c:pt idx="4881">
                  <c:v>165</c:v>
                </c:pt>
                <c:pt idx="4882">
                  <c:v>64</c:v>
                </c:pt>
                <c:pt idx="4883">
                  <c:v>193</c:v>
                </c:pt>
                <c:pt idx="4884">
                  <c:v>157</c:v>
                </c:pt>
                <c:pt idx="4885">
                  <c:v>291</c:v>
                </c:pt>
                <c:pt idx="4886">
                  <c:v>37</c:v>
                </c:pt>
                <c:pt idx="4887">
                  <c:v>228</c:v>
                </c:pt>
                <c:pt idx="4888">
                  <c:v>122</c:v>
                </c:pt>
                <c:pt idx="4889">
                  <c:v>137</c:v>
                </c:pt>
                <c:pt idx="4890">
                  <c:v>53</c:v>
                </c:pt>
                <c:pt idx="4891">
                  <c:v>111</c:v>
                </c:pt>
                <c:pt idx="4892">
                  <c:v>67</c:v>
                </c:pt>
                <c:pt idx="4893">
                  <c:v>207</c:v>
                </c:pt>
                <c:pt idx="4894">
                  <c:v>136</c:v>
                </c:pt>
                <c:pt idx="4895">
                  <c:v>249</c:v>
                </c:pt>
                <c:pt idx="4896">
                  <c:v>126</c:v>
                </c:pt>
                <c:pt idx="4897">
                  <c:v>40</c:v>
                </c:pt>
                <c:pt idx="4898">
                  <c:v>92</c:v>
                </c:pt>
                <c:pt idx="4899">
                  <c:v>55</c:v>
                </c:pt>
                <c:pt idx="4900">
                  <c:v>85</c:v>
                </c:pt>
                <c:pt idx="4901">
                  <c:v>62</c:v>
                </c:pt>
                <c:pt idx="4902">
                  <c:v>149</c:v>
                </c:pt>
                <c:pt idx="4903">
                  <c:v>35</c:v>
                </c:pt>
                <c:pt idx="4904">
                  <c:v>350</c:v>
                </c:pt>
                <c:pt idx="4905">
                  <c:v>149</c:v>
                </c:pt>
                <c:pt idx="4906">
                  <c:v>133</c:v>
                </c:pt>
                <c:pt idx="4907">
                  <c:v>121</c:v>
                </c:pt>
                <c:pt idx="4908">
                  <c:v>328</c:v>
                </c:pt>
                <c:pt idx="4909">
                  <c:v>97</c:v>
                </c:pt>
                <c:pt idx="4910">
                  <c:v>76</c:v>
                </c:pt>
                <c:pt idx="4911">
                  <c:v>150</c:v>
                </c:pt>
                <c:pt idx="4912">
                  <c:v>125</c:v>
                </c:pt>
                <c:pt idx="4913">
                  <c:v>169</c:v>
                </c:pt>
                <c:pt idx="4914">
                  <c:v>27</c:v>
                </c:pt>
                <c:pt idx="4915">
                  <c:v>149</c:v>
                </c:pt>
                <c:pt idx="4916">
                  <c:v>69</c:v>
                </c:pt>
                <c:pt idx="4917">
                  <c:v>196</c:v>
                </c:pt>
                <c:pt idx="4918">
                  <c:v>206</c:v>
                </c:pt>
                <c:pt idx="4919">
                  <c:v>77</c:v>
                </c:pt>
                <c:pt idx="4920">
                  <c:v>178</c:v>
                </c:pt>
                <c:pt idx="4921">
                  <c:v>199</c:v>
                </c:pt>
                <c:pt idx="4922">
                  <c:v>237</c:v>
                </c:pt>
                <c:pt idx="4923">
                  <c:v>4</c:v>
                </c:pt>
                <c:pt idx="4924">
                  <c:v>9</c:v>
                </c:pt>
                <c:pt idx="4925">
                  <c:v>113</c:v>
                </c:pt>
                <c:pt idx="4926">
                  <c:v>86</c:v>
                </c:pt>
                <c:pt idx="4927">
                  <c:v>113</c:v>
                </c:pt>
                <c:pt idx="4928">
                  <c:v>14</c:v>
                </c:pt>
                <c:pt idx="4929">
                  <c:v>164</c:v>
                </c:pt>
                <c:pt idx="4930">
                  <c:v>284</c:v>
                </c:pt>
                <c:pt idx="4931">
                  <c:v>517</c:v>
                </c:pt>
                <c:pt idx="4932">
                  <c:v>10</c:v>
                </c:pt>
                <c:pt idx="4933">
                  <c:v>581</c:v>
                </c:pt>
                <c:pt idx="4934">
                  <c:v>60</c:v>
                </c:pt>
                <c:pt idx="4935">
                  <c:v>73</c:v>
                </c:pt>
                <c:pt idx="4936">
                  <c:v>25</c:v>
                </c:pt>
                <c:pt idx="4937">
                  <c:v>83</c:v>
                </c:pt>
                <c:pt idx="4938">
                  <c:v>376</c:v>
                </c:pt>
                <c:pt idx="4939">
                  <c:v>43</c:v>
                </c:pt>
                <c:pt idx="4940">
                  <c:v>24</c:v>
                </c:pt>
                <c:pt idx="4941">
                  <c:v>44</c:v>
                </c:pt>
                <c:pt idx="4942">
                  <c:v>108</c:v>
                </c:pt>
                <c:pt idx="4943">
                  <c:v>68</c:v>
                </c:pt>
                <c:pt idx="4944">
                  <c:v>33</c:v>
                </c:pt>
                <c:pt idx="4945">
                  <c:v>67</c:v>
                </c:pt>
                <c:pt idx="4946">
                  <c:v>71</c:v>
                </c:pt>
                <c:pt idx="4947">
                  <c:v>214</c:v>
                </c:pt>
                <c:pt idx="4948">
                  <c:v>39</c:v>
                </c:pt>
                <c:pt idx="4949">
                  <c:v>95</c:v>
                </c:pt>
                <c:pt idx="4950">
                  <c:v>213</c:v>
                </c:pt>
                <c:pt idx="4951">
                  <c:v>72</c:v>
                </c:pt>
                <c:pt idx="4952">
                  <c:v>30</c:v>
                </c:pt>
                <c:pt idx="4953">
                  <c:v>202</c:v>
                </c:pt>
                <c:pt idx="4954">
                  <c:v>157</c:v>
                </c:pt>
                <c:pt idx="4955">
                  <c:v>176</c:v>
                </c:pt>
                <c:pt idx="4956">
                  <c:v>81</c:v>
                </c:pt>
                <c:pt idx="4957">
                  <c:v>154</c:v>
                </c:pt>
                <c:pt idx="4958">
                  <c:v>105</c:v>
                </c:pt>
                <c:pt idx="4959">
                  <c:v>162</c:v>
                </c:pt>
                <c:pt idx="4960">
                  <c:v>95</c:v>
                </c:pt>
                <c:pt idx="4961">
                  <c:v>24</c:v>
                </c:pt>
                <c:pt idx="4962">
                  <c:v>105</c:v>
                </c:pt>
                <c:pt idx="4963">
                  <c:v>73</c:v>
                </c:pt>
                <c:pt idx="4964">
                  <c:v>82</c:v>
                </c:pt>
                <c:pt idx="4965">
                  <c:v>99</c:v>
                </c:pt>
                <c:pt idx="4966">
                  <c:v>38</c:v>
                </c:pt>
                <c:pt idx="4967">
                  <c:v>79</c:v>
                </c:pt>
                <c:pt idx="4968">
                  <c:v>40</c:v>
                </c:pt>
                <c:pt idx="4969">
                  <c:v>80</c:v>
                </c:pt>
                <c:pt idx="4970">
                  <c:v>242</c:v>
                </c:pt>
                <c:pt idx="4971">
                  <c:v>21</c:v>
                </c:pt>
                <c:pt idx="4972">
                  <c:v>129</c:v>
                </c:pt>
                <c:pt idx="4973">
                  <c:v>200</c:v>
                </c:pt>
                <c:pt idx="4974">
                  <c:v>49</c:v>
                </c:pt>
                <c:pt idx="4975">
                  <c:v>291</c:v>
                </c:pt>
                <c:pt idx="4976">
                  <c:v>15</c:v>
                </c:pt>
                <c:pt idx="4977">
                  <c:v>26</c:v>
                </c:pt>
                <c:pt idx="4978">
                  <c:v>159</c:v>
                </c:pt>
                <c:pt idx="4979">
                  <c:v>10</c:v>
                </c:pt>
                <c:pt idx="4980">
                  <c:v>8</c:v>
                </c:pt>
                <c:pt idx="4981">
                  <c:v>24</c:v>
                </c:pt>
                <c:pt idx="4982">
                  <c:v>173</c:v>
                </c:pt>
                <c:pt idx="4983">
                  <c:v>76</c:v>
                </c:pt>
                <c:pt idx="4984">
                  <c:v>291</c:v>
                </c:pt>
                <c:pt idx="4985">
                  <c:v>52</c:v>
                </c:pt>
                <c:pt idx="4986">
                  <c:v>82</c:v>
                </c:pt>
                <c:pt idx="4987">
                  <c:v>35</c:v>
                </c:pt>
                <c:pt idx="4988">
                  <c:v>206</c:v>
                </c:pt>
                <c:pt idx="4989">
                  <c:v>365</c:v>
                </c:pt>
                <c:pt idx="4990">
                  <c:v>65</c:v>
                </c:pt>
                <c:pt idx="4991">
                  <c:v>16</c:v>
                </c:pt>
                <c:pt idx="4992">
                  <c:v>10</c:v>
                </c:pt>
                <c:pt idx="4993">
                  <c:v>133</c:v>
                </c:pt>
                <c:pt idx="4994">
                  <c:v>9</c:v>
                </c:pt>
                <c:pt idx="4995">
                  <c:v>355</c:v>
                </c:pt>
                <c:pt idx="4996">
                  <c:v>54</c:v>
                </c:pt>
                <c:pt idx="4997">
                  <c:v>268</c:v>
                </c:pt>
                <c:pt idx="4998">
                  <c:v>10</c:v>
                </c:pt>
                <c:pt idx="4999">
                  <c:v>147</c:v>
                </c:pt>
                <c:pt idx="5000">
                  <c:v>149</c:v>
                </c:pt>
                <c:pt idx="5001">
                  <c:v>230</c:v>
                </c:pt>
                <c:pt idx="5002">
                  <c:v>66</c:v>
                </c:pt>
                <c:pt idx="5003">
                  <c:v>180</c:v>
                </c:pt>
                <c:pt idx="5004">
                  <c:v>100</c:v>
                </c:pt>
                <c:pt idx="5005">
                  <c:v>123</c:v>
                </c:pt>
                <c:pt idx="5006">
                  <c:v>210</c:v>
                </c:pt>
                <c:pt idx="5007">
                  <c:v>244</c:v>
                </c:pt>
                <c:pt idx="5008">
                  <c:v>114</c:v>
                </c:pt>
                <c:pt idx="5009">
                  <c:v>247</c:v>
                </c:pt>
                <c:pt idx="5010">
                  <c:v>570</c:v>
                </c:pt>
                <c:pt idx="5011">
                  <c:v>49</c:v>
                </c:pt>
                <c:pt idx="5012">
                  <c:v>115</c:v>
                </c:pt>
                <c:pt idx="5013">
                  <c:v>21</c:v>
                </c:pt>
                <c:pt idx="5014">
                  <c:v>107</c:v>
                </c:pt>
                <c:pt idx="5015">
                  <c:v>87</c:v>
                </c:pt>
                <c:pt idx="5016">
                  <c:v>48</c:v>
                </c:pt>
                <c:pt idx="5017">
                  <c:v>31</c:v>
                </c:pt>
                <c:pt idx="5018">
                  <c:v>250</c:v>
                </c:pt>
                <c:pt idx="5019">
                  <c:v>59</c:v>
                </c:pt>
                <c:pt idx="5020">
                  <c:v>364</c:v>
                </c:pt>
                <c:pt idx="5021">
                  <c:v>52</c:v>
                </c:pt>
                <c:pt idx="5022">
                  <c:v>210</c:v>
                </c:pt>
                <c:pt idx="5023">
                  <c:v>104</c:v>
                </c:pt>
                <c:pt idx="5024">
                  <c:v>112</c:v>
                </c:pt>
                <c:pt idx="5025">
                  <c:v>284</c:v>
                </c:pt>
                <c:pt idx="5026">
                  <c:v>9</c:v>
                </c:pt>
                <c:pt idx="5027">
                  <c:v>14</c:v>
                </c:pt>
                <c:pt idx="5028">
                  <c:v>98</c:v>
                </c:pt>
                <c:pt idx="5029">
                  <c:v>28</c:v>
                </c:pt>
                <c:pt idx="5030">
                  <c:v>127</c:v>
                </c:pt>
                <c:pt idx="5031">
                  <c:v>228</c:v>
                </c:pt>
                <c:pt idx="5032">
                  <c:v>160</c:v>
                </c:pt>
                <c:pt idx="5033">
                  <c:v>43</c:v>
                </c:pt>
                <c:pt idx="5034">
                  <c:v>152</c:v>
                </c:pt>
                <c:pt idx="5035">
                  <c:v>88</c:v>
                </c:pt>
                <c:pt idx="5036">
                  <c:v>54</c:v>
                </c:pt>
                <c:pt idx="5037">
                  <c:v>87</c:v>
                </c:pt>
                <c:pt idx="5038">
                  <c:v>231</c:v>
                </c:pt>
                <c:pt idx="5039">
                  <c:v>64</c:v>
                </c:pt>
                <c:pt idx="5040">
                  <c:v>207</c:v>
                </c:pt>
                <c:pt idx="5041">
                  <c:v>73</c:v>
                </c:pt>
                <c:pt idx="5042">
                  <c:v>10</c:v>
                </c:pt>
                <c:pt idx="5043">
                  <c:v>27</c:v>
                </c:pt>
                <c:pt idx="5044">
                  <c:v>84</c:v>
                </c:pt>
                <c:pt idx="5045">
                  <c:v>223</c:v>
                </c:pt>
                <c:pt idx="5046">
                  <c:v>225</c:v>
                </c:pt>
                <c:pt idx="5047">
                  <c:v>80</c:v>
                </c:pt>
                <c:pt idx="5048">
                  <c:v>7</c:v>
                </c:pt>
                <c:pt idx="5049">
                  <c:v>458</c:v>
                </c:pt>
                <c:pt idx="5050">
                  <c:v>154</c:v>
                </c:pt>
                <c:pt idx="5051">
                  <c:v>88</c:v>
                </c:pt>
                <c:pt idx="5052">
                  <c:v>109</c:v>
                </c:pt>
                <c:pt idx="5053">
                  <c:v>45</c:v>
                </c:pt>
                <c:pt idx="5054">
                  <c:v>31</c:v>
                </c:pt>
                <c:pt idx="5055">
                  <c:v>151</c:v>
                </c:pt>
                <c:pt idx="5056">
                  <c:v>43</c:v>
                </c:pt>
                <c:pt idx="5057">
                  <c:v>59</c:v>
                </c:pt>
                <c:pt idx="5058">
                  <c:v>270</c:v>
                </c:pt>
                <c:pt idx="5059">
                  <c:v>29</c:v>
                </c:pt>
                <c:pt idx="5060">
                  <c:v>37</c:v>
                </c:pt>
                <c:pt idx="5061">
                  <c:v>89</c:v>
                </c:pt>
                <c:pt idx="5062">
                  <c:v>232</c:v>
                </c:pt>
                <c:pt idx="5063">
                  <c:v>19</c:v>
                </c:pt>
                <c:pt idx="5064">
                  <c:v>10</c:v>
                </c:pt>
                <c:pt idx="5065">
                  <c:v>49</c:v>
                </c:pt>
                <c:pt idx="5066">
                  <c:v>63</c:v>
                </c:pt>
                <c:pt idx="5067">
                  <c:v>208</c:v>
                </c:pt>
                <c:pt idx="5068">
                  <c:v>217</c:v>
                </c:pt>
                <c:pt idx="5069">
                  <c:v>169</c:v>
                </c:pt>
                <c:pt idx="5070">
                  <c:v>43</c:v>
                </c:pt>
                <c:pt idx="5071">
                  <c:v>222</c:v>
                </c:pt>
                <c:pt idx="5072">
                  <c:v>13</c:v>
                </c:pt>
                <c:pt idx="5073">
                  <c:v>37</c:v>
                </c:pt>
                <c:pt idx="5074">
                  <c:v>155</c:v>
                </c:pt>
                <c:pt idx="5075">
                  <c:v>81</c:v>
                </c:pt>
                <c:pt idx="5076">
                  <c:v>38</c:v>
                </c:pt>
                <c:pt idx="5077">
                  <c:v>26</c:v>
                </c:pt>
                <c:pt idx="5078">
                  <c:v>146</c:v>
                </c:pt>
                <c:pt idx="5079">
                  <c:v>68</c:v>
                </c:pt>
                <c:pt idx="5080">
                  <c:v>245</c:v>
                </c:pt>
                <c:pt idx="5081">
                  <c:v>109</c:v>
                </c:pt>
                <c:pt idx="5082">
                  <c:v>94</c:v>
                </c:pt>
                <c:pt idx="5083">
                  <c:v>102</c:v>
                </c:pt>
                <c:pt idx="5084">
                  <c:v>22</c:v>
                </c:pt>
                <c:pt idx="5085">
                  <c:v>80</c:v>
                </c:pt>
                <c:pt idx="5086">
                  <c:v>44</c:v>
                </c:pt>
                <c:pt idx="5087">
                  <c:v>84</c:v>
                </c:pt>
                <c:pt idx="5088">
                  <c:v>45</c:v>
                </c:pt>
                <c:pt idx="5089">
                  <c:v>220</c:v>
                </c:pt>
                <c:pt idx="5090">
                  <c:v>199</c:v>
                </c:pt>
                <c:pt idx="5091">
                  <c:v>251</c:v>
                </c:pt>
                <c:pt idx="5092">
                  <c:v>129</c:v>
                </c:pt>
                <c:pt idx="5093">
                  <c:v>10</c:v>
                </c:pt>
                <c:pt idx="5094">
                  <c:v>23</c:v>
                </c:pt>
                <c:pt idx="5095">
                  <c:v>77</c:v>
                </c:pt>
                <c:pt idx="5096">
                  <c:v>123</c:v>
                </c:pt>
                <c:pt idx="5097">
                  <c:v>160</c:v>
                </c:pt>
                <c:pt idx="5098">
                  <c:v>117</c:v>
                </c:pt>
                <c:pt idx="5099">
                  <c:v>203</c:v>
                </c:pt>
                <c:pt idx="5100">
                  <c:v>234</c:v>
                </c:pt>
                <c:pt idx="5101">
                  <c:v>196</c:v>
                </c:pt>
                <c:pt idx="5102">
                  <c:v>211</c:v>
                </c:pt>
                <c:pt idx="5103">
                  <c:v>44</c:v>
                </c:pt>
                <c:pt idx="5104">
                  <c:v>133</c:v>
                </c:pt>
                <c:pt idx="5105">
                  <c:v>75</c:v>
                </c:pt>
                <c:pt idx="5106">
                  <c:v>20</c:v>
                </c:pt>
                <c:pt idx="5107">
                  <c:v>13</c:v>
                </c:pt>
                <c:pt idx="5108">
                  <c:v>207</c:v>
                </c:pt>
                <c:pt idx="5109">
                  <c:v>85</c:v>
                </c:pt>
                <c:pt idx="5110">
                  <c:v>28</c:v>
                </c:pt>
                <c:pt idx="5111">
                  <c:v>14</c:v>
                </c:pt>
                <c:pt idx="5112">
                  <c:v>202</c:v>
                </c:pt>
                <c:pt idx="5113">
                  <c:v>151</c:v>
                </c:pt>
                <c:pt idx="5114">
                  <c:v>69</c:v>
                </c:pt>
                <c:pt idx="5115">
                  <c:v>17</c:v>
                </c:pt>
                <c:pt idx="5116">
                  <c:v>20</c:v>
                </c:pt>
                <c:pt idx="5117">
                  <c:v>9</c:v>
                </c:pt>
                <c:pt idx="5118">
                  <c:v>69</c:v>
                </c:pt>
                <c:pt idx="5119">
                  <c:v>200</c:v>
                </c:pt>
                <c:pt idx="5120">
                  <c:v>169</c:v>
                </c:pt>
                <c:pt idx="5121">
                  <c:v>135</c:v>
                </c:pt>
                <c:pt idx="5122">
                  <c:v>301</c:v>
                </c:pt>
                <c:pt idx="5123">
                  <c:v>172</c:v>
                </c:pt>
                <c:pt idx="5124">
                  <c:v>14</c:v>
                </c:pt>
                <c:pt idx="5125">
                  <c:v>19</c:v>
                </c:pt>
                <c:pt idx="5126">
                  <c:v>138</c:v>
                </c:pt>
                <c:pt idx="5127">
                  <c:v>38</c:v>
                </c:pt>
                <c:pt idx="5128">
                  <c:v>507</c:v>
                </c:pt>
                <c:pt idx="5129">
                  <c:v>111</c:v>
                </c:pt>
                <c:pt idx="5130">
                  <c:v>78</c:v>
                </c:pt>
                <c:pt idx="5131">
                  <c:v>262</c:v>
                </c:pt>
                <c:pt idx="5132">
                  <c:v>165</c:v>
                </c:pt>
                <c:pt idx="5133">
                  <c:v>9</c:v>
                </c:pt>
                <c:pt idx="5134">
                  <c:v>122</c:v>
                </c:pt>
                <c:pt idx="5135">
                  <c:v>114</c:v>
                </c:pt>
                <c:pt idx="5136">
                  <c:v>45</c:v>
                </c:pt>
                <c:pt idx="5137">
                  <c:v>74</c:v>
                </c:pt>
                <c:pt idx="5138">
                  <c:v>44</c:v>
                </c:pt>
                <c:pt idx="5139">
                  <c:v>241</c:v>
                </c:pt>
                <c:pt idx="5140">
                  <c:v>176</c:v>
                </c:pt>
                <c:pt idx="5141">
                  <c:v>185</c:v>
                </c:pt>
                <c:pt idx="5142">
                  <c:v>131</c:v>
                </c:pt>
                <c:pt idx="5143">
                  <c:v>321</c:v>
                </c:pt>
                <c:pt idx="5144">
                  <c:v>123</c:v>
                </c:pt>
                <c:pt idx="5145">
                  <c:v>456</c:v>
                </c:pt>
                <c:pt idx="5146">
                  <c:v>178</c:v>
                </c:pt>
                <c:pt idx="5147">
                  <c:v>60</c:v>
                </c:pt>
                <c:pt idx="5148">
                  <c:v>449</c:v>
                </c:pt>
                <c:pt idx="5149">
                  <c:v>165</c:v>
                </c:pt>
                <c:pt idx="5150">
                  <c:v>179</c:v>
                </c:pt>
                <c:pt idx="5151">
                  <c:v>194</c:v>
                </c:pt>
                <c:pt idx="5152">
                  <c:v>83</c:v>
                </c:pt>
                <c:pt idx="5153">
                  <c:v>135</c:v>
                </c:pt>
                <c:pt idx="5154">
                  <c:v>189</c:v>
                </c:pt>
                <c:pt idx="5155">
                  <c:v>151</c:v>
                </c:pt>
                <c:pt idx="5156">
                  <c:v>84</c:v>
                </c:pt>
                <c:pt idx="5157">
                  <c:v>37</c:v>
                </c:pt>
                <c:pt idx="5158">
                  <c:v>30</c:v>
                </c:pt>
                <c:pt idx="5159">
                  <c:v>139</c:v>
                </c:pt>
                <c:pt idx="5160">
                  <c:v>124</c:v>
                </c:pt>
                <c:pt idx="5161">
                  <c:v>61</c:v>
                </c:pt>
                <c:pt idx="5162">
                  <c:v>186</c:v>
                </c:pt>
                <c:pt idx="5163">
                  <c:v>16</c:v>
                </c:pt>
                <c:pt idx="5164">
                  <c:v>192</c:v>
                </c:pt>
                <c:pt idx="5165">
                  <c:v>349</c:v>
                </c:pt>
                <c:pt idx="5166">
                  <c:v>245</c:v>
                </c:pt>
                <c:pt idx="5167">
                  <c:v>6</c:v>
                </c:pt>
                <c:pt idx="5168">
                  <c:v>174</c:v>
                </c:pt>
                <c:pt idx="5169">
                  <c:v>17</c:v>
                </c:pt>
                <c:pt idx="5170">
                  <c:v>25</c:v>
                </c:pt>
                <c:pt idx="5171">
                  <c:v>33</c:v>
                </c:pt>
                <c:pt idx="5172">
                  <c:v>107</c:v>
                </c:pt>
                <c:pt idx="5173">
                  <c:v>69</c:v>
                </c:pt>
                <c:pt idx="5174">
                  <c:v>66</c:v>
                </c:pt>
                <c:pt idx="5175">
                  <c:v>97</c:v>
                </c:pt>
                <c:pt idx="5176">
                  <c:v>127</c:v>
                </c:pt>
                <c:pt idx="5177">
                  <c:v>97</c:v>
                </c:pt>
                <c:pt idx="5178">
                  <c:v>43</c:v>
                </c:pt>
                <c:pt idx="5179">
                  <c:v>184</c:v>
                </c:pt>
                <c:pt idx="5180">
                  <c:v>154</c:v>
                </c:pt>
                <c:pt idx="5181">
                  <c:v>99</c:v>
                </c:pt>
                <c:pt idx="5182">
                  <c:v>45</c:v>
                </c:pt>
                <c:pt idx="5183">
                  <c:v>36</c:v>
                </c:pt>
                <c:pt idx="5184">
                  <c:v>85</c:v>
                </c:pt>
                <c:pt idx="5185">
                  <c:v>61</c:v>
                </c:pt>
                <c:pt idx="5186">
                  <c:v>86</c:v>
                </c:pt>
                <c:pt idx="5187">
                  <c:v>6</c:v>
                </c:pt>
                <c:pt idx="5188">
                  <c:v>169</c:v>
                </c:pt>
                <c:pt idx="5189">
                  <c:v>36</c:v>
                </c:pt>
                <c:pt idx="5190">
                  <c:v>37</c:v>
                </c:pt>
                <c:pt idx="5191">
                  <c:v>19</c:v>
                </c:pt>
                <c:pt idx="5192">
                  <c:v>119</c:v>
                </c:pt>
                <c:pt idx="5193">
                  <c:v>52</c:v>
                </c:pt>
                <c:pt idx="5194">
                  <c:v>291</c:v>
                </c:pt>
                <c:pt idx="5195">
                  <c:v>40</c:v>
                </c:pt>
                <c:pt idx="5196">
                  <c:v>543</c:v>
                </c:pt>
                <c:pt idx="5197">
                  <c:v>531</c:v>
                </c:pt>
                <c:pt idx="5198">
                  <c:v>101</c:v>
                </c:pt>
                <c:pt idx="5199">
                  <c:v>175</c:v>
                </c:pt>
                <c:pt idx="5200">
                  <c:v>11</c:v>
                </c:pt>
                <c:pt idx="5201">
                  <c:v>53</c:v>
                </c:pt>
                <c:pt idx="5202">
                  <c:v>176</c:v>
                </c:pt>
                <c:pt idx="5203">
                  <c:v>23</c:v>
                </c:pt>
                <c:pt idx="5204">
                  <c:v>65</c:v>
                </c:pt>
                <c:pt idx="5205">
                  <c:v>35</c:v>
                </c:pt>
                <c:pt idx="5206">
                  <c:v>17</c:v>
                </c:pt>
                <c:pt idx="5207">
                  <c:v>414</c:v>
                </c:pt>
                <c:pt idx="5208">
                  <c:v>564</c:v>
                </c:pt>
                <c:pt idx="5209">
                  <c:v>9</c:v>
                </c:pt>
                <c:pt idx="5210">
                  <c:v>140</c:v>
                </c:pt>
                <c:pt idx="5211">
                  <c:v>63</c:v>
                </c:pt>
                <c:pt idx="5212">
                  <c:v>77</c:v>
                </c:pt>
                <c:pt idx="5213">
                  <c:v>7</c:v>
                </c:pt>
                <c:pt idx="5214">
                  <c:v>31</c:v>
                </c:pt>
                <c:pt idx="5215">
                  <c:v>100</c:v>
                </c:pt>
                <c:pt idx="5216">
                  <c:v>45</c:v>
                </c:pt>
                <c:pt idx="5217">
                  <c:v>16</c:v>
                </c:pt>
                <c:pt idx="5218">
                  <c:v>78</c:v>
                </c:pt>
                <c:pt idx="5219">
                  <c:v>204</c:v>
                </c:pt>
                <c:pt idx="5220">
                  <c:v>32</c:v>
                </c:pt>
                <c:pt idx="5221">
                  <c:v>73</c:v>
                </c:pt>
                <c:pt idx="5222">
                  <c:v>51</c:v>
                </c:pt>
                <c:pt idx="5223">
                  <c:v>30</c:v>
                </c:pt>
                <c:pt idx="5224">
                  <c:v>31</c:v>
                </c:pt>
                <c:pt idx="5225">
                  <c:v>76</c:v>
                </c:pt>
                <c:pt idx="5226">
                  <c:v>111</c:v>
                </c:pt>
                <c:pt idx="5227">
                  <c:v>144</c:v>
                </c:pt>
                <c:pt idx="5228">
                  <c:v>241</c:v>
                </c:pt>
                <c:pt idx="5229">
                  <c:v>77</c:v>
                </c:pt>
                <c:pt idx="5230">
                  <c:v>22</c:v>
                </c:pt>
                <c:pt idx="5231">
                  <c:v>44</c:v>
                </c:pt>
                <c:pt idx="5232">
                  <c:v>16</c:v>
                </c:pt>
                <c:pt idx="5233">
                  <c:v>20</c:v>
                </c:pt>
                <c:pt idx="5234">
                  <c:v>114</c:v>
                </c:pt>
                <c:pt idx="5235">
                  <c:v>44</c:v>
                </c:pt>
                <c:pt idx="5236">
                  <c:v>325</c:v>
                </c:pt>
                <c:pt idx="5237">
                  <c:v>136</c:v>
                </c:pt>
                <c:pt idx="5238">
                  <c:v>5</c:v>
                </c:pt>
                <c:pt idx="5239">
                  <c:v>218</c:v>
                </c:pt>
                <c:pt idx="5240">
                  <c:v>198</c:v>
                </c:pt>
                <c:pt idx="5241">
                  <c:v>125</c:v>
                </c:pt>
                <c:pt idx="5242">
                  <c:v>35</c:v>
                </c:pt>
                <c:pt idx="5243">
                  <c:v>118</c:v>
                </c:pt>
                <c:pt idx="5244">
                  <c:v>45</c:v>
                </c:pt>
                <c:pt idx="5245">
                  <c:v>247</c:v>
                </c:pt>
                <c:pt idx="5246">
                  <c:v>55</c:v>
                </c:pt>
                <c:pt idx="5247">
                  <c:v>150</c:v>
                </c:pt>
                <c:pt idx="5248">
                  <c:v>6</c:v>
                </c:pt>
                <c:pt idx="5249">
                  <c:v>119</c:v>
                </c:pt>
                <c:pt idx="5250">
                  <c:v>344</c:v>
                </c:pt>
                <c:pt idx="5251">
                  <c:v>61</c:v>
                </c:pt>
                <c:pt idx="5252">
                  <c:v>118</c:v>
                </c:pt>
                <c:pt idx="5253">
                  <c:v>55</c:v>
                </c:pt>
                <c:pt idx="5254">
                  <c:v>185</c:v>
                </c:pt>
                <c:pt idx="5255">
                  <c:v>109</c:v>
                </c:pt>
                <c:pt idx="5256">
                  <c:v>64</c:v>
                </c:pt>
                <c:pt idx="5257">
                  <c:v>12</c:v>
                </c:pt>
                <c:pt idx="5258">
                  <c:v>5</c:v>
                </c:pt>
                <c:pt idx="5259">
                  <c:v>47</c:v>
                </c:pt>
                <c:pt idx="5260">
                  <c:v>176</c:v>
                </c:pt>
                <c:pt idx="5261">
                  <c:v>448</c:v>
                </c:pt>
                <c:pt idx="5262">
                  <c:v>518</c:v>
                </c:pt>
                <c:pt idx="5263">
                  <c:v>113</c:v>
                </c:pt>
                <c:pt idx="5264">
                  <c:v>9</c:v>
                </c:pt>
                <c:pt idx="5265">
                  <c:v>156</c:v>
                </c:pt>
                <c:pt idx="5266">
                  <c:v>108</c:v>
                </c:pt>
                <c:pt idx="5267">
                  <c:v>79</c:v>
                </c:pt>
                <c:pt idx="5268">
                  <c:v>22</c:v>
                </c:pt>
                <c:pt idx="5269">
                  <c:v>153</c:v>
                </c:pt>
                <c:pt idx="5270">
                  <c:v>146</c:v>
                </c:pt>
                <c:pt idx="5271">
                  <c:v>73</c:v>
                </c:pt>
                <c:pt idx="5272">
                  <c:v>33</c:v>
                </c:pt>
                <c:pt idx="5273">
                  <c:v>256</c:v>
                </c:pt>
                <c:pt idx="5274">
                  <c:v>15</c:v>
                </c:pt>
                <c:pt idx="5275">
                  <c:v>54</c:v>
                </c:pt>
                <c:pt idx="5276">
                  <c:v>7</c:v>
                </c:pt>
                <c:pt idx="5277">
                  <c:v>251</c:v>
                </c:pt>
                <c:pt idx="5278">
                  <c:v>86</c:v>
                </c:pt>
                <c:pt idx="5279">
                  <c:v>169</c:v>
                </c:pt>
                <c:pt idx="5280">
                  <c:v>62</c:v>
                </c:pt>
                <c:pt idx="5281">
                  <c:v>29</c:v>
                </c:pt>
                <c:pt idx="5282">
                  <c:v>5</c:v>
                </c:pt>
                <c:pt idx="5283">
                  <c:v>532</c:v>
                </c:pt>
                <c:pt idx="5284">
                  <c:v>111</c:v>
                </c:pt>
                <c:pt idx="5285">
                  <c:v>156</c:v>
                </c:pt>
                <c:pt idx="5286">
                  <c:v>69</c:v>
                </c:pt>
                <c:pt idx="5287">
                  <c:v>24</c:v>
                </c:pt>
                <c:pt idx="5288">
                  <c:v>23</c:v>
                </c:pt>
                <c:pt idx="5289">
                  <c:v>19</c:v>
                </c:pt>
                <c:pt idx="5290">
                  <c:v>300</c:v>
                </c:pt>
                <c:pt idx="5291">
                  <c:v>164</c:v>
                </c:pt>
                <c:pt idx="5292">
                  <c:v>144</c:v>
                </c:pt>
                <c:pt idx="5293">
                  <c:v>345</c:v>
                </c:pt>
                <c:pt idx="5294">
                  <c:v>4</c:v>
                </c:pt>
                <c:pt idx="5295">
                  <c:v>65</c:v>
                </c:pt>
                <c:pt idx="5296">
                  <c:v>159</c:v>
                </c:pt>
                <c:pt idx="5297">
                  <c:v>30</c:v>
                </c:pt>
                <c:pt idx="5298">
                  <c:v>198</c:v>
                </c:pt>
                <c:pt idx="5299">
                  <c:v>34</c:v>
                </c:pt>
                <c:pt idx="5300">
                  <c:v>31</c:v>
                </c:pt>
                <c:pt idx="5301">
                  <c:v>237</c:v>
                </c:pt>
                <c:pt idx="5302">
                  <c:v>53</c:v>
                </c:pt>
                <c:pt idx="5303">
                  <c:v>195</c:v>
                </c:pt>
                <c:pt idx="5304">
                  <c:v>291</c:v>
                </c:pt>
                <c:pt idx="5305">
                  <c:v>103</c:v>
                </c:pt>
                <c:pt idx="5306">
                  <c:v>41</c:v>
                </c:pt>
                <c:pt idx="5307">
                  <c:v>31</c:v>
                </c:pt>
                <c:pt idx="5308">
                  <c:v>93</c:v>
                </c:pt>
                <c:pt idx="5309">
                  <c:v>89</c:v>
                </c:pt>
                <c:pt idx="5310">
                  <c:v>311</c:v>
                </c:pt>
                <c:pt idx="5311">
                  <c:v>50</c:v>
                </c:pt>
                <c:pt idx="5312">
                  <c:v>413</c:v>
                </c:pt>
                <c:pt idx="5313">
                  <c:v>105</c:v>
                </c:pt>
                <c:pt idx="5314">
                  <c:v>64</c:v>
                </c:pt>
                <c:pt idx="5315">
                  <c:v>151</c:v>
                </c:pt>
                <c:pt idx="5316">
                  <c:v>175</c:v>
                </c:pt>
                <c:pt idx="5317">
                  <c:v>21</c:v>
                </c:pt>
                <c:pt idx="5318">
                  <c:v>16</c:v>
                </c:pt>
                <c:pt idx="5319">
                  <c:v>9</c:v>
                </c:pt>
                <c:pt idx="5320">
                  <c:v>219</c:v>
                </c:pt>
                <c:pt idx="5321">
                  <c:v>31</c:v>
                </c:pt>
                <c:pt idx="5322">
                  <c:v>39</c:v>
                </c:pt>
                <c:pt idx="5323">
                  <c:v>163</c:v>
                </c:pt>
                <c:pt idx="5324">
                  <c:v>39</c:v>
                </c:pt>
                <c:pt idx="5325">
                  <c:v>9</c:v>
                </c:pt>
                <c:pt idx="5326">
                  <c:v>135</c:v>
                </c:pt>
                <c:pt idx="5327">
                  <c:v>58</c:v>
                </c:pt>
                <c:pt idx="5328">
                  <c:v>56</c:v>
                </c:pt>
                <c:pt idx="5329">
                  <c:v>48</c:v>
                </c:pt>
                <c:pt idx="5330">
                  <c:v>40</c:v>
                </c:pt>
                <c:pt idx="5331">
                  <c:v>83</c:v>
                </c:pt>
                <c:pt idx="5332">
                  <c:v>241</c:v>
                </c:pt>
                <c:pt idx="5333">
                  <c:v>21</c:v>
                </c:pt>
                <c:pt idx="5334">
                  <c:v>91</c:v>
                </c:pt>
                <c:pt idx="5335">
                  <c:v>101</c:v>
                </c:pt>
                <c:pt idx="5336">
                  <c:v>174</c:v>
                </c:pt>
                <c:pt idx="5337">
                  <c:v>187</c:v>
                </c:pt>
                <c:pt idx="5338">
                  <c:v>170</c:v>
                </c:pt>
                <c:pt idx="5339">
                  <c:v>22</c:v>
                </c:pt>
                <c:pt idx="5340">
                  <c:v>238</c:v>
                </c:pt>
                <c:pt idx="5341">
                  <c:v>54</c:v>
                </c:pt>
                <c:pt idx="5342">
                  <c:v>6</c:v>
                </c:pt>
                <c:pt idx="5343">
                  <c:v>179</c:v>
                </c:pt>
                <c:pt idx="5344">
                  <c:v>98</c:v>
                </c:pt>
                <c:pt idx="5345">
                  <c:v>43</c:v>
                </c:pt>
                <c:pt idx="5346">
                  <c:v>80</c:v>
                </c:pt>
                <c:pt idx="5347">
                  <c:v>28</c:v>
                </c:pt>
                <c:pt idx="5348">
                  <c:v>125</c:v>
                </c:pt>
                <c:pt idx="5349">
                  <c:v>208</c:v>
                </c:pt>
                <c:pt idx="5350">
                  <c:v>38</c:v>
                </c:pt>
                <c:pt idx="5351">
                  <c:v>15</c:v>
                </c:pt>
                <c:pt idx="5352">
                  <c:v>198</c:v>
                </c:pt>
                <c:pt idx="5353">
                  <c:v>75</c:v>
                </c:pt>
                <c:pt idx="5354">
                  <c:v>42</c:v>
                </c:pt>
                <c:pt idx="5355">
                  <c:v>58</c:v>
                </c:pt>
                <c:pt idx="5356">
                  <c:v>238</c:v>
                </c:pt>
                <c:pt idx="5357">
                  <c:v>44</c:v>
                </c:pt>
                <c:pt idx="5358">
                  <c:v>31</c:v>
                </c:pt>
                <c:pt idx="5359">
                  <c:v>88</c:v>
                </c:pt>
                <c:pt idx="5360">
                  <c:v>209</c:v>
                </c:pt>
                <c:pt idx="5361">
                  <c:v>62</c:v>
                </c:pt>
                <c:pt idx="5362">
                  <c:v>63</c:v>
                </c:pt>
                <c:pt idx="5363">
                  <c:v>10</c:v>
                </c:pt>
                <c:pt idx="5364">
                  <c:v>37</c:v>
                </c:pt>
                <c:pt idx="5365">
                  <c:v>18</c:v>
                </c:pt>
                <c:pt idx="5366">
                  <c:v>158</c:v>
                </c:pt>
                <c:pt idx="5367">
                  <c:v>401</c:v>
                </c:pt>
                <c:pt idx="5368">
                  <c:v>9</c:v>
                </c:pt>
                <c:pt idx="5369">
                  <c:v>173</c:v>
                </c:pt>
                <c:pt idx="5370">
                  <c:v>34</c:v>
                </c:pt>
                <c:pt idx="5371">
                  <c:v>98</c:v>
                </c:pt>
                <c:pt idx="5372">
                  <c:v>96</c:v>
                </c:pt>
                <c:pt idx="5373">
                  <c:v>142</c:v>
                </c:pt>
                <c:pt idx="5374">
                  <c:v>214</c:v>
                </c:pt>
                <c:pt idx="5375">
                  <c:v>25</c:v>
                </c:pt>
                <c:pt idx="5376">
                  <c:v>548</c:v>
                </c:pt>
                <c:pt idx="5377">
                  <c:v>140</c:v>
                </c:pt>
                <c:pt idx="5378">
                  <c:v>247</c:v>
                </c:pt>
                <c:pt idx="5379">
                  <c:v>163</c:v>
                </c:pt>
                <c:pt idx="5380">
                  <c:v>60</c:v>
                </c:pt>
                <c:pt idx="5381">
                  <c:v>7</c:v>
                </c:pt>
                <c:pt idx="5382">
                  <c:v>8</c:v>
                </c:pt>
                <c:pt idx="5383">
                  <c:v>5</c:v>
                </c:pt>
                <c:pt idx="5384">
                  <c:v>91</c:v>
                </c:pt>
                <c:pt idx="5385">
                  <c:v>9</c:v>
                </c:pt>
                <c:pt idx="5386">
                  <c:v>88</c:v>
                </c:pt>
                <c:pt idx="5387">
                  <c:v>142</c:v>
                </c:pt>
                <c:pt idx="5388">
                  <c:v>79</c:v>
                </c:pt>
                <c:pt idx="5389">
                  <c:v>136</c:v>
                </c:pt>
                <c:pt idx="5390">
                  <c:v>306</c:v>
                </c:pt>
                <c:pt idx="5391">
                  <c:v>25</c:v>
                </c:pt>
                <c:pt idx="5392">
                  <c:v>219</c:v>
                </c:pt>
                <c:pt idx="5393">
                  <c:v>12</c:v>
                </c:pt>
                <c:pt idx="5394">
                  <c:v>10</c:v>
                </c:pt>
                <c:pt idx="5395">
                  <c:v>100</c:v>
                </c:pt>
                <c:pt idx="5396">
                  <c:v>10</c:v>
                </c:pt>
                <c:pt idx="5397">
                  <c:v>78</c:v>
                </c:pt>
                <c:pt idx="5398">
                  <c:v>95</c:v>
                </c:pt>
                <c:pt idx="5399">
                  <c:v>89</c:v>
                </c:pt>
                <c:pt idx="5400">
                  <c:v>36</c:v>
                </c:pt>
                <c:pt idx="5401">
                  <c:v>222</c:v>
                </c:pt>
                <c:pt idx="5402">
                  <c:v>6</c:v>
                </c:pt>
                <c:pt idx="5403">
                  <c:v>300</c:v>
                </c:pt>
                <c:pt idx="5404">
                  <c:v>25</c:v>
                </c:pt>
                <c:pt idx="5405">
                  <c:v>54</c:v>
                </c:pt>
                <c:pt idx="5406">
                  <c:v>170</c:v>
                </c:pt>
                <c:pt idx="5407">
                  <c:v>29</c:v>
                </c:pt>
                <c:pt idx="5408">
                  <c:v>44</c:v>
                </c:pt>
                <c:pt idx="5409">
                  <c:v>235</c:v>
                </c:pt>
                <c:pt idx="5410">
                  <c:v>62</c:v>
                </c:pt>
                <c:pt idx="5411">
                  <c:v>139</c:v>
                </c:pt>
                <c:pt idx="5412">
                  <c:v>73</c:v>
                </c:pt>
                <c:pt idx="5413">
                  <c:v>10</c:v>
                </c:pt>
                <c:pt idx="5414">
                  <c:v>85</c:v>
                </c:pt>
                <c:pt idx="5415">
                  <c:v>6</c:v>
                </c:pt>
                <c:pt idx="5416">
                  <c:v>91</c:v>
                </c:pt>
                <c:pt idx="5417">
                  <c:v>553</c:v>
                </c:pt>
                <c:pt idx="5418">
                  <c:v>270</c:v>
                </c:pt>
                <c:pt idx="5419">
                  <c:v>45</c:v>
                </c:pt>
                <c:pt idx="5420">
                  <c:v>7</c:v>
                </c:pt>
                <c:pt idx="5421">
                  <c:v>25</c:v>
                </c:pt>
                <c:pt idx="5422">
                  <c:v>88</c:v>
                </c:pt>
                <c:pt idx="5423">
                  <c:v>92</c:v>
                </c:pt>
                <c:pt idx="5424">
                  <c:v>117</c:v>
                </c:pt>
                <c:pt idx="5425">
                  <c:v>211</c:v>
                </c:pt>
                <c:pt idx="5426">
                  <c:v>87</c:v>
                </c:pt>
                <c:pt idx="5427">
                  <c:v>153</c:v>
                </c:pt>
                <c:pt idx="5428">
                  <c:v>222</c:v>
                </c:pt>
                <c:pt idx="5429">
                  <c:v>65</c:v>
                </c:pt>
                <c:pt idx="5430">
                  <c:v>135</c:v>
                </c:pt>
                <c:pt idx="5431">
                  <c:v>196</c:v>
                </c:pt>
                <c:pt idx="5432">
                  <c:v>69</c:v>
                </c:pt>
                <c:pt idx="5433">
                  <c:v>76</c:v>
                </c:pt>
                <c:pt idx="5434">
                  <c:v>311</c:v>
                </c:pt>
                <c:pt idx="5435">
                  <c:v>35</c:v>
                </c:pt>
                <c:pt idx="5436">
                  <c:v>180</c:v>
                </c:pt>
                <c:pt idx="5437">
                  <c:v>352</c:v>
                </c:pt>
                <c:pt idx="5438">
                  <c:v>166</c:v>
                </c:pt>
                <c:pt idx="5439">
                  <c:v>31</c:v>
                </c:pt>
                <c:pt idx="5440">
                  <c:v>52</c:v>
                </c:pt>
                <c:pt idx="5441">
                  <c:v>118</c:v>
                </c:pt>
                <c:pt idx="5442">
                  <c:v>8</c:v>
                </c:pt>
                <c:pt idx="5443">
                  <c:v>171</c:v>
                </c:pt>
                <c:pt idx="5444">
                  <c:v>95</c:v>
                </c:pt>
                <c:pt idx="5445">
                  <c:v>49</c:v>
                </c:pt>
                <c:pt idx="5446">
                  <c:v>60</c:v>
                </c:pt>
                <c:pt idx="5447">
                  <c:v>52</c:v>
                </c:pt>
                <c:pt idx="5448">
                  <c:v>233</c:v>
                </c:pt>
                <c:pt idx="5449">
                  <c:v>113</c:v>
                </c:pt>
                <c:pt idx="5450">
                  <c:v>126</c:v>
                </c:pt>
                <c:pt idx="5451">
                  <c:v>33</c:v>
                </c:pt>
                <c:pt idx="5452">
                  <c:v>88</c:v>
                </c:pt>
                <c:pt idx="5453">
                  <c:v>113</c:v>
                </c:pt>
                <c:pt idx="5454">
                  <c:v>58</c:v>
                </c:pt>
                <c:pt idx="5455">
                  <c:v>113</c:v>
                </c:pt>
                <c:pt idx="5456">
                  <c:v>230</c:v>
                </c:pt>
                <c:pt idx="5457">
                  <c:v>50</c:v>
                </c:pt>
                <c:pt idx="5458">
                  <c:v>10</c:v>
                </c:pt>
                <c:pt idx="5459">
                  <c:v>20</c:v>
                </c:pt>
                <c:pt idx="5460">
                  <c:v>17</c:v>
                </c:pt>
                <c:pt idx="5461">
                  <c:v>108</c:v>
                </c:pt>
                <c:pt idx="5462">
                  <c:v>12</c:v>
                </c:pt>
                <c:pt idx="5463">
                  <c:v>199</c:v>
                </c:pt>
                <c:pt idx="5464">
                  <c:v>46</c:v>
                </c:pt>
                <c:pt idx="5465">
                  <c:v>128</c:v>
                </c:pt>
                <c:pt idx="5466">
                  <c:v>21</c:v>
                </c:pt>
                <c:pt idx="5467">
                  <c:v>171</c:v>
                </c:pt>
                <c:pt idx="5468">
                  <c:v>240</c:v>
                </c:pt>
                <c:pt idx="5469">
                  <c:v>129</c:v>
                </c:pt>
                <c:pt idx="5470">
                  <c:v>41</c:v>
                </c:pt>
                <c:pt idx="5471">
                  <c:v>79</c:v>
                </c:pt>
                <c:pt idx="5472">
                  <c:v>97</c:v>
                </c:pt>
                <c:pt idx="5473">
                  <c:v>20</c:v>
                </c:pt>
                <c:pt idx="5474">
                  <c:v>78</c:v>
                </c:pt>
                <c:pt idx="5475">
                  <c:v>79</c:v>
                </c:pt>
                <c:pt idx="5476">
                  <c:v>50</c:v>
                </c:pt>
                <c:pt idx="5477">
                  <c:v>541</c:v>
                </c:pt>
                <c:pt idx="5478">
                  <c:v>109</c:v>
                </c:pt>
                <c:pt idx="5479">
                  <c:v>9</c:v>
                </c:pt>
                <c:pt idx="5480">
                  <c:v>170</c:v>
                </c:pt>
                <c:pt idx="5481">
                  <c:v>30</c:v>
                </c:pt>
                <c:pt idx="5482">
                  <c:v>168</c:v>
                </c:pt>
                <c:pt idx="5483">
                  <c:v>19</c:v>
                </c:pt>
                <c:pt idx="5484">
                  <c:v>146</c:v>
                </c:pt>
                <c:pt idx="5485">
                  <c:v>129</c:v>
                </c:pt>
                <c:pt idx="5486">
                  <c:v>92</c:v>
                </c:pt>
                <c:pt idx="5487">
                  <c:v>62</c:v>
                </c:pt>
                <c:pt idx="5488">
                  <c:v>7</c:v>
                </c:pt>
                <c:pt idx="5489">
                  <c:v>166</c:v>
                </c:pt>
                <c:pt idx="5490">
                  <c:v>310</c:v>
                </c:pt>
                <c:pt idx="5491">
                  <c:v>37</c:v>
                </c:pt>
                <c:pt idx="5492">
                  <c:v>97</c:v>
                </c:pt>
                <c:pt idx="5493">
                  <c:v>27</c:v>
                </c:pt>
                <c:pt idx="5494">
                  <c:v>119</c:v>
                </c:pt>
                <c:pt idx="5495">
                  <c:v>50</c:v>
                </c:pt>
                <c:pt idx="5496">
                  <c:v>46</c:v>
                </c:pt>
                <c:pt idx="5497">
                  <c:v>55</c:v>
                </c:pt>
                <c:pt idx="5498">
                  <c:v>37</c:v>
                </c:pt>
                <c:pt idx="5499">
                  <c:v>157</c:v>
                </c:pt>
                <c:pt idx="5500">
                  <c:v>53</c:v>
                </c:pt>
                <c:pt idx="5501">
                  <c:v>73</c:v>
                </c:pt>
                <c:pt idx="5502">
                  <c:v>65</c:v>
                </c:pt>
                <c:pt idx="5503">
                  <c:v>374</c:v>
                </c:pt>
                <c:pt idx="5504">
                  <c:v>41</c:v>
                </c:pt>
                <c:pt idx="5505">
                  <c:v>141</c:v>
                </c:pt>
                <c:pt idx="5506">
                  <c:v>10</c:v>
                </c:pt>
                <c:pt idx="5507">
                  <c:v>86</c:v>
                </c:pt>
                <c:pt idx="5508">
                  <c:v>67</c:v>
                </c:pt>
                <c:pt idx="5509">
                  <c:v>11</c:v>
                </c:pt>
                <c:pt idx="5510">
                  <c:v>182</c:v>
                </c:pt>
                <c:pt idx="5511">
                  <c:v>141</c:v>
                </c:pt>
                <c:pt idx="5512">
                  <c:v>90</c:v>
                </c:pt>
                <c:pt idx="5513">
                  <c:v>65</c:v>
                </c:pt>
                <c:pt idx="5514">
                  <c:v>134</c:v>
                </c:pt>
                <c:pt idx="5515">
                  <c:v>148</c:v>
                </c:pt>
                <c:pt idx="5516">
                  <c:v>63</c:v>
                </c:pt>
                <c:pt idx="5517">
                  <c:v>176</c:v>
                </c:pt>
                <c:pt idx="5518">
                  <c:v>19</c:v>
                </c:pt>
                <c:pt idx="5519">
                  <c:v>34</c:v>
                </c:pt>
                <c:pt idx="5520">
                  <c:v>325</c:v>
                </c:pt>
                <c:pt idx="5521">
                  <c:v>60</c:v>
                </c:pt>
                <c:pt idx="5522">
                  <c:v>126</c:v>
                </c:pt>
                <c:pt idx="5523">
                  <c:v>162</c:v>
                </c:pt>
                <c:pt idx="5524">
                  <c:v>310</c:v>
                </c:pt>
                <c:pt idx="5525">
                  <c:v>54</c:v>
                </c:pt>
                <c:pt idx="5526">
                  <c:v>63</c:v>
                </c:pt>
                <c:pt idx="5527">
                  <c:v>208</c:v>
                </c:pt>
                <c:pt idx="5528">
                  <c:v>249</c:v>
                </c:pt>
                <c:pt idx="5529">
                  <c:v>287</c:v>
                </c:pt>
                <c:pt idx="5530">
                  <c:v>52</c:v>
                </c:pt>
                <c:pt idx="5531">
                  <c:v>7</c:v>
                </c:pt>
                <c:pt idx="5532">
                  <c:v>223</c:v>
                </c:pt>
                <c:pt idx="5533">
                  <c:v>37</c:v>
                </c:pt>
                <c:pt idx="5534">
                  <c:v>414</c:v>
                </c:pt>
                <c:pt idx="5535">
                  <c:v>387</c:v>
                </c:pt>
                <c:pt idx="5536">
                  <c:v>63</c:v>
                </c:pt>
                <c:pt idx="5537">
                  <c:v>52</c:v>
                </c:pt>
                <c:pt idx="5538">
                  <c:v>16</c:v>
                </c:pt>
                <c:pt idx="5539">
                  <c:v>101</c:v>
                </c:pt>
                <c:pt idx="5540">
                  <c:v>80</c:v>
                </c:pt>
                <c:pt idx="5541">
                  <c:v>182</c:v>
                </c:pt>
                <c:pt idx="5542">
                  <c:v>104</c:v>
                </c:pt>
                <c:pt idx="5543">
                  <c:v>152</c:v>
                </c:pt>
                <c:pt idx="5544">
                  <c:v>30</c:v>
                </c:pt>
                <c:pt idx="5545">
                  <c:v>11</c:v>
                </c:pt>
                <c:pt idx="5546">
                  <c:v>243</c:v>
                </c:pt>
                <c:pt idx="5547">
                  <c:v>75</c:v>
                </c:pt>
                <c:pt idx="5548">
                  <c:v>189</c:v>
                </c:pt>
                <c:pt idx="5549">
                  <c:v>179</c:v>
                </c:pt>
                <c:pt idx="5550">
                  <c:v>183</c:v>
                </c:pt>
                <c:pt idx="5551">
                  <c:v>176</c:v>
                </c:pt>
                <c:pt idx="5552">
                  <c:v>158</c:v>
                </c:pt>
                <c:pt idx="5553">
                  <c:v>71</c:v>
                </c:pt>
                <c:pt idx="5554">
                  <c:v>176</c:v>
                </c:pt>
                <c:pt idx="5555">
                  <c:v>47</c:v>
                </c:pt>
                <c:pt idx="5556">
                  <c:v>88</c:v>
                </c:pt>
                <c:pt idx="5557">
                  <c:v>41</c:v>
                </c:pt>
                <c:pt idx="5558">
                  <c:v>124</c:v>
                </c:pt>
                <c:pt idx="5559">
                  <c:v>229</c:v>
                </c:pt>
                <c:pt idx="5560">
                  <c:v>43</c:v>
                </c:pt>
                <c:pt idx="5561">
                  <c:v>110</c:v>
                </c:pt>
                <c:pt idx="5562">
                  <c:v>8</c:v>
                </c:pt>
                <c:pt idx="5563">
                  <c:v>370</c:v>
                </c:pt>
                <c:pt idx="5564">
                  <c:v>135</c:v>
                </c:pt>
                <c:pt idx="5565">
                  <c:v>434</c:v>
                </c:pt>
                <c:pt idx="5566">
                  <c:v>5</c:v>
                </c:pt>
                <c:pt idx="5567">
                  <c:v>57</c:v>
                </c:pt>
                <c:pt idx="5568">
                  <c:v>124</c:v>
                </c:pt>
                <c:pt idx="5569">
                  <c:v>104</c:v>
                </c:pt>
                <c:pt idx="5570">
                  <c:v>31</c:v>
                </c:pt>
                <c:pt idx="5571">
                  <c:v>57</c:v>
                </c:pt>
                <c:pt idx="5572">
                  <c:v>45</c:v>
                </c:pt>
                <c:pt idx="5573">
                  <c:v>208</c:v>
                </c:pt>
                <c:pt idx="5574">
                  <c:v>48</c:v>
                </c:pt>
                <c:pt idx="5575">
                  <c:v>228</c:v>
                </c:pt>
                <c:pt idx="5576">
                  <c:v>528</c:v>
                </c:pt>
                <c:pt idx="5577">
                  <c:v>7</c:v>
                </c:pt>
                <c:pt idx="5578">
                  <c:v>12</c:v>
                </c:pt>
                <c:pt idx="5579">
                  <c:v>116</c:v>
                </c:pt>
                <c:pt idx="5580">
                  <c:v>194</c:v>
                </c:pt>
                <c:pt idx="5581">
                  <c:v>103</c:v>
                </c:pt>
                <c:pt idx="5582">
                  <c:v>503</c:v>
                </c:pt>
                <c:pt idx="5583">
                  <c:v>55</c:v>
                </c:pt>
                <c:pt idx="5584">
                  <c:v>15</c:v>
                </c:pt>
                <c:pt idx="5585">
                  <c:v>39</c:v>
                </c:pt>
                <c:pt idx="5586">
                  <c:v>14</c:v>
                </c:pt>
                <c:pt idx="5587">
                  <c:v>67</c:v>
                </c:pt>
                <c:pt idx="5588">
                  <c:v>35</c:v>
                </c:pt>
                <c:pt idx="5589">
                  <c:v>232</c:v>
                </c:pt>
                <c:pt idx="5590">
                  <c:v>246</c:v>
                </c:pt>
                <c:pt idx="5591">
                  <c:v>133</c:v>
                </c:pt>
                <c:pt idx="5592">
                  <c:v>74</c:v>
                </c:pt>
                <c:pt idx="5593">
                  <c:v>137</c:v>
                </c:pt>
                <c:pt idx="5594">
                  <c:v>93</c:v>
                </c:pt>
                <c:pt idx="5595">
                  <c:v>12</c:v>
                </c:pt>
                <c:pt idx="5596">
                  <c:v>54</c:v>
                </c:pt>
                <c:pt idx="5597">
                  <c:v>201</c:v>
                </c:pt>
                <c:pt idx="5598">
                  <c:v>138</c:v>
                </c:pt>
                <c:pt idx="5599">
                  <c:v>57</c:v>
                </c:pt>
                <c:pt idx="5600">
                  <c:v>94</c:v>
                </c:pt>
                <c:pt idx="5601">
                  <c:v>182</c:v>
                </c:pt>
                <c:pt idx="5602">
                  <c:v>91</c:v>
                </c:pt>
                <c:pt idx="5603">
                  <c:v>18</c:v>
                </c:pt>
                <c:pt idx="5604">
                  <c:v>141</c:v>
                </c:pt>
                <c:pt idx="5605">
                  <c:v>214</c:v>
                </c:pt>
                <c:pt idx="5606">
                  <c:v>21</c:v>
                </c:pt>
                <c:pt idx="5607">
                  <c:v>226</c:v>
                </c:pt>
                <c:pt idx="5608">
                  <c:v>153</c:v>
                </c:pt>
                <c:pt idx="5609">
                  <c:v>104</c:v>
                </c:pt>
                <c:pt idx="5610">
                  <c:v>48</c:v>
                </c:pt>
                <c:pt idx="5611">
                  <c:v>165</c:v>
                </c:pt>
                <c:pt idx="5612">
                  <c:v>106</c:v>
                </c:pt>
                <c:pt idx="5613">
                  <c:v>148</c:v>
                </c:pt>
                <c:pt idx="5614">
                  <c:v>219</c:v>
                </c:pt>
                <c:pt idx="5615">
                  <c:v>231</c:v>
                </c:pt>
                <c:pt idx="5616">
                  <c:v>152</c:v>
                </c:pt>
                <c:pt idx="5617">
                  <c:v>74</c:v>
                </c:pt>
                <c:pt idx="5618">
                  <c:v>261</c:v>
                </c:pt>
                <c:pt idx="5619">
                  <c:v>258</c:v>
                </c:pt>
                <c:pt idx="5620">
                  <c:v>315</c:v>
                </c:pt>
                <c:pt idx="5621">
                  <c:v>108</c:v>
                </c:pt>
                <c:pt idx="5622">
                  <c:v>170</c:v>
                </c:pt>
                <c:pt idx="5623">
                  <c:v>226</c:v>
                </c:pt>
                <c:pt idx="5624">
                  <c:v>132</c:v>
                </c:pt>
                <c:pt idx="5625">
                  <c:v>104</c:v>
                </c:pt>
                <c:pt idx="5626">
                  <c:v>408</c:v>
                </c:pt>
                <c:pt idx="5627">
                  <c:v>61</c:v>
                </c:pt>
                <c:pt idx="5628">
                  <c:v>203</c:v>
                </c:pt>
                <c:pt idx="5629">
                  <c:v>142</c:v>
                </c:pt>
                <c:pt idx="5630">
                  <c:v>223</c:v>
                </c:pt>
                <c:pt idx="5631">
                  <c:v>143</c:v>
                </c:pt>
                <c:pt idx="5632">
                  <c:v>129</c:v>
                </c:pt>
                <c:pt idx="5633">
                  <c:v>191</c:v>
                </c:pt>
                <c:pt idx="5634">
                  <c:v>117</c:v>
                </c:pt>
                <c:pt idx="5635">
                  <c:v>7</c:v>
                </c:pt>
                <c:pt idx="5636">
                  <c:v>48</c:v>
                </c:pt>
                <c:pt idx="5637">
                  <c:v>214</c:v>
                </c:pt>
                <c:pt idx="5638">
                  <c:v>32</c:v>
                </c:pt>
                <c:pt idx="5639">
                  <c:v>53</c:v>
                </c:pt>
                <c:pt idx="5640">
                  <c:v>44</c:v>
                </c:pt>
                <c:pt idx="5641">
                  <c:v>42</c:v>
                </c:pt>
                <c:pt idx="5642">
                  <c:v>204</c:v>
                </c:pt>
                <c:pt idx="5643">
                  <c:v>184</c:v>
                </c:pt>
                <c:pt idx="5644">
                  <c:v>217</c:v>
                </c:pt>
                <c:pt idx="5645">
                  <c:v>337</c:v>
                </c:pt>
                <c:pt idx="5646">
                  <c:v>230</c:v>
                </c:pt>
                <c:pt idx="5647">
                  <c:v>93</c:v>
                </c:pt>
                <c:pt idx="5648">
                  <c:v>98</c:v>
                </c:pt>
                <c:pt idx="5649">
                  <c:v>67</c:v>
                </c:pt>
                <c:pt idx="5650">
                  <c:v>27</c:v>
                </c:pt>
                <c:pt idx="5651">
                  <c:v>205</c:v>
                </c:pt>
                <c:pt idx="5652">
                  <c:v>15</c:v>
                </c:pt>
                <c:pt idx="5653">
                  <c:v>99</c:v>
                </c:pt>
                <c:pt idx="5654">
                  <c:v>26</c:v>
                </c:pt>
                <c:pt idx="5655">
                  <c:v>181</c:v>
                </c:pt>
                <c:pt idx="5656">
                  <c:v>13</c:v>
                </c:pt>
                <c:pt idx="5657">
                  <c:v>12</c:v>
                </c:pt>
                <c:pt idx="5658">
                  <c:v>225</c:v>
                </c:pt>
                <c:pt idx="5659">
                  <c:v>73</c:v>
                </c:pt>
                <c:pt idx="5660">
                  <c:v>119</c:v>
                </c:pt>
                <c:pt idx="5661">
                  <c:v>363</c:v>
                </c:pt>
                <c:pt idx="5662">
                  <c:v>234</c:v>
                </c:pt>
                <c:pt idx="5663">
                  <c:v>7</c:v>
                </c:pt>
                <c:pt idx="5664">
                  <c:v>87</c:v>
                </c:pt>
                <c:pt idx="5665">
                  <c:v>51</c:v>
                </c:pt>
                <c:pt idx="5666">
                  <c:v>22</c:v>
                </c:pt>
                <c:pt idx="5667">
                  <c:v>48</c:v>
                </c:pt>
                <c:pt idx="5668">
                  <c:v>109</c:v>
                </c:pt>
                <c:pt idx="5669">
                  <c:v>234</c:v>
                </c:pt>
                <c:pt idx="5670">
                  <c:v>123</c:v>
                </c:pt>
                <c:pt idx="5671">
                  <c:v>89</c:v>
                </c:pt>
                <c:pt idx="5672">
                  <c:v>93</c:v>
                </c:pt>
                <c:pt idx="5673">
                  <c:v>36</c:v>
                </c:pt>
                <c:pt idx="5674">
                  <c:v>123</c:v>
                </c:pt>
                <c:pt idx="5675">
                  <c:v>6</c:v>
                </c:pt>
                <c:pt idx="5676">
                  <c:v>102</c:v>
                </c:pt>
                <c:pt idx="5677">
                  <c:v>93</c:v>
                </c:pt>
                <c:pt idx="5678">
                  <c:v>511</c:v>
                </c:pt>
                <c:pt idx="5679">
                  <c:v>40</c:v>
                </c:pt>
                <c:pt idx="5680">
                  <c:v>4</c:v>
                </c:pt>
                <c:pt idx="5681">
                  <c:v>48</c:v>
                </c:pt>
                <c:pt idx="5682">
                  <c:v>127</c:v>
                </c:pt>
                <c:pt idx="5683">
                  <c:v>210</c:v>
                </c:pt>
                <c:pt idx="5684">
                  <c:v>36</c:v>
                </c:pt>
                <c:pt idx="5685">
                  <c:v>77</c:v>
                </c:pt>
                <c:pt idx="5686">
                  <c:v>177</c:v>
                </c:pt>
                <c:pt idx="5687">
                  <c:v>167</c:v>
                </c:pt>
                <c:pt idx="5688">
                  <c:v>85</c:v>
                </c:pt>
                <c:pt idx="5689">
                  <c:v>263</c:v>
                </c:pt>
                <c:pt idx="5690">
                  <c:v>72</c:v>
                </c:pt>
                <c:pt idx="5691">
                  <c:v>265</c:v>
                </c:pt>
                <c:pt idx="5692">
                  <c:v>169</c:v>
                </c:pt>
                <c:pt idx="5693">
                  <c:v>208</c:v>
                </c:pt>
                <c:pt idx="5694">
                  <c:v>83</c:v>
                </c:pt>
                <c:pt idx="5695">
                  <c:v>44</c:v>
                </c:pt>
                <c:pt idx="5696">
                  <c:v>16</c:v>
                </c:pt>
                <c:pt idx="5697">
                  <c:v>126</c:v>
                </c:pt>
                <c:pt idx="5698">
                  <c:v>49</c:v>
                </c:pt>
                <c:pt idx="5699">
                  <c:v>61</c:v>
                </c:pt>
                <c:pt idx="5700">
                  <c:v>66</c:v>
                </c:pt>
                <c:pt idx="5701">
                  <c:v>160</c:v>
                </c:pt>
                <c:pt idx="5702">
                  <c:v>92</c:v>
                </c:pt>
                <c:pt idx="5703">
                  <c:v>52</c:v>
                </c:pt>
                <c:pt idx="5704">
                  <c:v>28</c:v>
                </c:pt>
                <c:pt idx="5705">
                  <c:v>139</c:v>
                </c:pt>
                <c:pt idx="5706">
                  <c:v>65</c:v>
                </c:pt>
                <c:pt idx="5707">
                  <c:v>40</c:v>
                </c:pt>
                <c:pt idx="5708">
                  <c:v>149</c:v>
                </c:pt>
                <c:pt idx="5709">
                  <c:v>369</c:v>
                </c:pt>
                <c:pt idx="5710">
                  <c:v>24</c:v>
                </c:pt>
                <c:pt idx="5711">
                  <c:v>181</c:v>
                </c:pt>
                <c:pt idx="5712">
                  <c:v>127</c:v>
                </c:pt>
                <c:pt idx="5713">
                  <c:v>97</c:v>
                </c:pt>
                <c:pt idx="5714">
                  <c:v>147</c:v>
                </c:pt>
                <c:pt idx="5715">
                  <c:v>28</c:v>
                </c:pt>
                <c:pt idx="5716">
                  <c:v>154</c:v>
                </c:pt>
                <c:pt idx="5717">
                  <c:v>220</c:v>
                </c:pt>
                <c:pt idx="5718">
                  <c:v>78</c:v>
                </c:pt>
                <c:pt idx="5719">
                  <c:v>94</c:v>
                </c:pt>
                <c:pt idx="5720">
                  <c:v>150</c:v>
                </c:pt>
                <c:pt idx="5721">
                  <c:v>7</c:v>
                </c:pt>
                <c:pt idx="5722">
                  <c:v>144</c:v>
                </c:pt>
                <c:pt idx="5723">
                  <c:v>71</c:v>
                </c:pt>
                <c:pt idx="5724">
                  <c:v>119</c:v>
                </c:pt>
                <c:pt idx="5725">
                  <c:v>47</c:v>
                </c:pt>
                <c:pt idx="5726">
                  <c:v>116</c:v>
                </c:pt>
                <c:pt idx="5727">
                  <c:v>35</c:v>
                </c:pt>
                <c:pt idx="5728">
                  <c:v>221</c:v>
                </c:pt>
                <c:pt idx="5729">
                  <c:v>73</c:v>
                </c:pt>
                <c:pt idx="5730">
                  <c:v>85</c:v>
                </c:pt>
                <c:pt idx="5731">
                  <c:v>35</c:v>
                </c:pt>
                <c:pt idx="5732">
                  <c:v>88</c:v>
                </c:pt>
                <c:pt idx="5733">
                  <c:v>39</c:v>
                </c:pt>
                <c:pt idx="5734">
                  <c:v>246</c:v>
                </c:pt>
                <c:pt idx="5735">
                  <c:v>149</c:v>
                </c:pt>
                <c:pt idx="5736">
                  <c:v>171</c:v>
                </c:pt>
                <c:pt idx="5737">
                  <c:v>190</c:v>
                </c:pt>
                <c:pt idx="5738">
                  <c:v>83</c:v>
                </c:pt>
                <c:pt idx="5739">
                  <c:v>50</c:v>
                </c:pt>
                <c:pt idx="5740">
                  <c:v>11</c:v>
                </c:pt>
                <c:pt idx="5741">
                  <c:v>147</c:v>
                </c:pt>
                <c:pt idx="5742">
                  <c:v>40</c:v>
                </c:pt>
                <c:pt idx="5743">
                  <c:v>45</c:v>
                </c:pt>
                <c:pt idx="5744">
                  <c:v>6</c:v>
                </c:pt>
                <c:pt idx="5745">
                  <c:v>213</c:v>
                </c:pt>
                <c:pt idx="5746">
                  <c:v>204</c:v>
                </c:pt>
                <c:pt idx="5747">
                  <c:v>48</c:v>
                </c:pt>
                <c:pt idx="5748">
                  <c:v>55</c:v>
                </c:pt>
                <c:pt idx="5749">
                  <c:v>52</c:v>
                </c:pt>
                <c:pt idx="5750">
                  <c:v>215</c:v>
                </c:pt>
                <c:pt idx="5751">
                  <c:v>112</c:v>
                </c:pt>
                <c:pt idx="5752">
                  <c:v>100</c:v>
                </c:pt>
                <c:pt idx="5753">
                  <c:v>95</c:v>
                </c:pt>
                <c:pt idx="5754">
                  <c:v>8</c:v>
                </c:pt>
                <c:pt idx="5755">
                  <c:v>68</c:v>
                </c:pt>
                <c:pt idx="5756">
                  <c:v>36</c:v>
                </c:pt>
                <c:pt idx="5757">
                  <c:v>140</c:v>
                </c:pt>
                <c:pt idx="5758">
                  <c:v>64</c:v>
                </c:pt>
                <c:pt idx="5759">
                  <c:v>69</c:v>
                </c:pt>
                <c:pt idx="5760">
                  <c:v>67</c:v>
                </c:pt>
                <c:pt idx="5761">
                  <c:v>245</c:v>
                </c:pt>
                <c:pt idx="5762">
                  <c:v>127</c:v>
                </c:pt>
                <c:pt idx="5763">
                  <c:v>132</c:v>
                </c:pt>
                <c:pt idx="5764">
                  <c:v>41</c:v>
                </c:pt>
                <c:pt idx="5765">
                  <c:v>92</c:v>
                </c:pt>
                <c:pt idx="5766">
                  <c:v>241</c:v>
                </c:pt>
                <c:pt idx="5767">
                  <c:v>201</c:v>
                </c:pt>
                <c:pt idx="5768">
                  <c:v>41</c:v>
                </c:pt>
                <c:pt idx="5769">
                  <c:v>10</c:v>
                </c:pt>
                <c:pt idx="5770">
                  <c:v>113</c:v>
                </c:pt>
                <c:pt idx="5771">
                  <c:v>181</c:v>
                </c:pt>
                <c:pt idx="5772">
                  <c:v>164</c:v>
                </c:pt>
                <c:pt idx="5773">
                  <c:v>109</c:v>
                </c:pt>
                <c:pt idx="5774">
                  <c:v>73</c:v>
                </c:pt>
                <c:pt idx="5775">
                  <c:v>111</c:v>
                </c:pt>
                <c:pt idx="5776">
                  <c:v>92</c:v>
                </c:pt>
                <c:pt idx="5777">
                  <c:v>274</c:v>
                </c:pt>
                <c:pt idx="5778">
                  <c:v>38</c:v>
                </c:pt>
                <c:pt idx="5779">
                  <c:v>42</c:v>
                </c:pt>
                <c:pt idx="5780">
                  <c:v>79</c:v>
                </c:pt>
                <c:pt idx="5781">
                  <c:v>232</c:v>
                </c:pt>
                <c:pt idx="5782">
                  <c:v>105</c:v>
                </c:pt>
                <c:pt idx="5783">
                  <c:v>118</c:v>
                </c:pt>
                <c:pt idx="5784">
                  <c:v>501</c:v>
                </c:pt>
                <c:pt idx="5785">
                  <c:v>190</c:v>
                </c:pt>
                <c:pt idx="5786">
                  <c:v>70</c:v>
                </c:pt>
                <c:pt idx="5787">
                  <c:v>103</c:v>
                </c:pt>
                <c:pt idx="5788">
                  <c:v>90</c:v>
                </c:pt>
                <c:pt idx="5789">
                  <c:v>117</c:v>
                </c:pt>
                <c:pt idx="5790">
                  <c:v>30</c:v>
                </c:pt>
                <c:pt idx="5791">
                  <c:v>407</c:v>
                </c:pt>
                <c:pt idx="5792">
                  <c:v>7</c:v>
                </c:pt>
                <c:pt idx="5793">
                  <c:v>115</c:v>
                </c:pt>
                <c:pt idx="5794">
                  <c:v>24</c:v>
                </c:pt>
                <c:pt idx="5795">
                  <c:v>236</c:v>
                </c:pt>
                <c:pt idx="5796">
                  <c:v>71</c:v>
                </c:pt>
                <c:pt idx="5797">
                  <c:v>13</c:v>
                </c:pt>
                <c:pt idx="5798">
                  <c:v>226</c:v>
                </c:pt>
                <c:pt idx="5799">
                  <c:v>242</c:v>
                </c:pt>
                <c:pt idx="5800">
                  <c:v>146</c:v>
                </c:pt>
                <c:pt idx="5801">
                  <c:v>95</c:v>
                </c:pt>
                <c:pt idx="5802">
                  <c:v>30</c:v>
                </c:pt>
                <c:pt idx="5803">
                  <c:v>40</c:v>
                </c:pt>
                <c:pt idx="5804">
                  <c:v>57</c:v>
                </c:pt>
                <c:pt idx="5805">
                  <c:v>49</c:v>
                </c:pt>
                <c:pt idx="5806">
                  <c:v>227</c:v>
                </c:pt>
                <c:pt idx="5807">
                  <c:v>137</c:v>
                </c:pt>
                <c:pt idx="5808">
                  <c:v>16</c:v>
                </c:pt>
                <c:pt idx="5809">
                  <c:v>57</c:v>
                </c:pt>
                <c:pt idx="5810">
                  <c:v>67</c:v>
                </c:pt>
                <c:pt idx="5811">
                  <c:v>17</c:v>
                </c:pt>
                <c:pt idx="5812">
                  <c:v>48</c:v>
                </c:pt>
                <c:pt idx="5813">
                  <c:v>38</c:v>
                </c:pt>
                <c:pt idx="5814">
                  <c:v>211</c:v>
                </c:pt>
                <c:pt idx="5815">
                  <c:v>29</c:v>
                </c:pt>
                <c:pt idx="5816">
                  <c:v>199</c:v>
                </c:pt>
                <c:pt idx="5817">
                  <c:v>175</c:v>
                </c:pt>
                <c:pt idx="5818">
                  <c:v>411</c:v>
                </c:pt>
                <c:pt idx="5819">
                  <c:v>546</c:v>
                </c:pt>
                <c:pt idx="5820">
                  <c:v>5</c:v>
                </c:pt>
                <c:pt idx="5821">
                  <c:v>497</c:v>
                </c:pt>
                <c:pt idx="5822">
                  <c:v>43</c:v>
                </c:pt>
                <c:pt idx="5823">
                  <c:v>247</c:v>
                </c:pt>
                <c:pt idx="5824">
                  <c:v>156</c:v>
                </c:pt>
                <c:pt idx="5825">
                  <c:v>18</c:v>
                </c:pt>
                <c:pt idx="5826">
                  <c:v>60</c:v>
                </c:pt>
                <c:pt idx="5827">
                  <c:v>147</c:v>
                </c:pt>
                <c:pt idx="5828">
                  <c:v>216</c:v>
                </c:pt>
                <c:pt idx="5829">
                  <c:v>42</c:v>
                </c:pt>
                <c:pt idx="5830">
                  <c:v>182</c:v>
                </c:pt>
                <c:pt idx="5831">
                  <c:v>151</c:v>
                </c:pt>
                <c:pt idx="5832">
                  <c:v>53</c:v>
                </c:pt>
                <c:pt idx="5833">
                  <c:v>68</c:v>
                </c:pt>
                <c:pt idx="5834">
                  <c:v>126</c:v>
                </c:pt>
                <c:pt idx="5835">
                  <c:v>196</c:v>
                </c:pt>
                <c:pt idx="5836">
                  <c:v>311</c:v>
                </c:pt>
                <c:pt idx="5837">
                  <c:v>56</c:v>
                </c:pt>
                <c:pt idx="5838">
                  <c:v>21</c:v>
                </c:pt>
                <c:pt idx="5839">
                  <c:v>70</c:v>
                </c:pt>
                <c:pt idx="5840">
                  <c:v>26</c:v>
                </c:pt>
                <c:pt idx="5841">
                  <c:v>159</c:v>
                </c:pt>
                <c:pt idx="5842">
                  <c:v>129</c:v>
                </c:pt>
                <c:pt idx="5843">
                  <c:v>78</c:v>
                </c:pt>
                <c:pt idx="5844">
                  <c:v>125</c:v>
                </c:pt>
                <c:pt idx="5845">
                  <c:v>209</c:v>
                </c:pt>
                <c:pt idx="5846">
                  <c:v>154</c:v>
                </c:pt>
                <c:pt idx="5847">
                  <c:v>21</c:v>
                </c:pt>
                <c:pt idx="5848">
                  <c:v>42</c:v>
                </c:pt>
                <c:pt idx="5849">
                  <c:v>9</c:v>
                </c:pt>
                <c:pt idx="5850">
                  <c:v>79</c:v>
                </c:pt>
                <c:pt idx="5851">
                  <c:v>292</c:v>
                </c:pt>
                <c:pt idx="5852">
                  <c:v>76</c:v>
                </c:pt>
                <c:pt idx="5853">
                  <c:v>33</c:v>
                </c:pt>
                <c:pt idx="5854">
                  <c:v>384</c:v>
                </c:pt>
                <c:pt idx="5855">
                  <c:v>391</c:v>
                </c:pt>
                <c:pt idx="5856">
                  <c:v>38</c:v>
                </c:pt>
                <c:pt idx="5857">
                  <c:v>126</c:v>
                </c:pt>
                <c:pt idx="5858">
                  <c:v>532</c:v>
                </c:pt>
                <c:pt idx="5859">
                  <c:v>393</c:v>
                </c:pt>
                <c:pt idx="5860">
                  <c:v>70</c:v>
                </c:pt>
                <c:pt idx="5861">
                  <c:v>10</c:v>
                </c:pt>
                <c:pt idx="5862">
                  <c:v>146</c:v>
                </c:pt>
                <c:pt idx="5863">
                  <c:v>14</c:v>
                </c:pt>
                <c:pt idx="5864">
                  <c:v>75</c:v>
                </c:pt>
                <c:pt idx="5865">
                  <c:v>167</c:v>
                </c:pt>
                <c:pt idx="5866">
                  <c:v>13</c:v>
                </c:pt>
                <c:pt idx="5867">
                  <c:v>446</c:v>
                </c:pt>
                <c:pt idx="5868">
                  <c:v>9</c:v>
                </c:pt>
                <c:pt idx="5869">
                  <c:v>14</c:v>
                </c:pt>
                <c:pt idx="5870">
                  <c:v>5</c:v>
                </c:pt>
                <c:pt idx="5871">
                  <c:v>308</c:v>
                </c:pt>
                <c:pt idx="5872">
                  <c:v>62</c:v>
                </c:pt>
                <c:pt idx="5873">
                  <c:v>25</c:v>
                </c:pt>
                <c:pt idx="5874">
                  <c:v>51</c:v>
                </c:pt>
                <c:pt idx="5875">
                  <c:v>321</c:v>
                </c:pt>
                <c:pt idx="5876">
                  <c:v>6</c:v>
                </c:pt>
                <c:pt idx="5877">
                  <c:v>141</c:v>
                </c:pt>
                <c:pt idx="5878">
                  <c:v>153</c:v>
                </c:pt>
                <c:pt idx="5879">
                  <c:v>173</c:v>
                </c:pt>
                <c:pt idx="5880">
                  <c:v>154</c:v>
                </c:pt>
                <c:pt idx="5881">
                  <c:v>68</c:v>
                </c:pt>
                <c:pt idx="5882">
                  <c:v>84</c:v>
                </c:pt>
                <c:pt idx="5883">
                  <c:v>37</c:v>
                </c:pt>
                <c:pt idx="5884">
                  <c:v>48</c:v>
                </c:pt>
                <c:pt idx="5885">
                  <c:v>95</c:v>
                </c:pt>
                <c:pt idx="5886">
                  <c:v>169</c:v>
                </c:pt>
                <c:pt idx="5887">
                  <c:v>95</c:v>
                </c:pt>
                <c:pt idx="5888">
                  <c:v>62</c:v>
                </c:pt>
                <c:pt idx="5889">
                  <c:v>64</c:v>
                </c:pt>
                <c:pt idx="5890">
                  <c:v>385</c:v>
                </c:pt>
                <c:pt idx="5891">
                  <c:v>98</c:v>
                </c:pt>
                <c:pt idx="5892">
                  <c:v>36</c:v>
                </c:pt>
                <c:pt idx="5893">
                  <c:v>494</c:v>
                </c:pt>
                <c:pt idx="5894">
                  <c:v>5</c:v>
                </c:pt>
                <c:pt idx="5895">
                  <c:v>117</c:v>
                </c:pt>
                <c:pt idx="5896">
                  <c:v>98</c:v>
                </c:pt>
                <c:pt idx="5897">
                  <c:v>204</c:v>
                </c:pt>
                <c:pt idx="5898">
                  <c:v>27</c:v>
                </c:pt>
                <c:pt idx="5899">
                  <c:v>226</c:v>
                </c:pt>
                <c:pt idx="5900">
                  <c:v>50</c:v>
                </c:pt>
                <c:pt idx="5901">
                  <c:v>251</c:v>
                </c:pt>
                <c:pt idx="5902">
                  <c:v>163</c:v>
                </c:pt>
                <c:pt idx="5903">
                  <c:v>64</c:v>
                </c:pt>
                <c:pt idx="5904">
                  <c:v>188</c:v>
                </c:pt>
                <c:pt idx="5905">
                  <c:v>393</c:v>
                </c:pt>
                <c:pt idx="5906">
                  <c:v>141</c:v>
                </c:pt>
                <c:pt idx="5907">
                  <c:v>34</c:v>
                </c:pt>
                <c:pt idx="5908">
                  <c:v>104</c:v>
                </c:pt>
                <c:pt idx="5909">
                  <c:v>114</c:v>
                </c:pt>
                <c:pt idx="5910">
                  <c:v>64</c:v>
                </c:pt>
                <c:pt idx="5911">
                  <c:v>120</c:v>
                </c:pt>
                <c:pt idx="5912">
                  <c:v>23</c:v>
                </c:pt>
                <c:pt idx="5913">
                  <c:v>145</c:v>
                </c:pt>
                <c:pt idx="5914">
                  <c:v>50</c:v>
                </c:pt>
                <c:pt idx="5915">
                  <c:v>102</c:v>
                </c:pt>
                <c:pt idx="5916">
                  <c:v>102</c:v>
                </c:pt>
                <c:pt idx="5917">
                  <c:v>53</c:v>
                </c:pt>
                <c:pt idx="5918">
                  <c:v>29</c:v>
                </c:pt>
                <c:pt idx="5919">
                  <c:v>8</c:v>
                </c:pt>
                <c:pt idx="5920">
                  <c:v>12</c:v>
                </c:pt>
                <c:pt idx="5921">
                  <c:v>200</c:v>
                </c:pt>
                <c:pt idx="5922">
                  <c:v>23</c:v>
                </c:pt>
                <c:pt idx="5923">
                  <c:v>18</c:v>
                </c:pt>
                <c:pt idx="5924">
                  <c:v>235</c:v>
                </c:pt>
                <c:pt idx="5925">
                  <c:v>38</c:v>
                </c:pt>
                <c:pt idx="5926">
                  <c:v>78</c:v>
                </c:pt>
                <c:pt idx="5927">
                  <c:v>144</c:v>
                </c:pt>
                <c:pt idx="5928">
                  <c:v>236</c:v>
                </c:pt>
                <c:pt idx="5929">
                  <c:v>185</c:v>
                </c:pt>
                <c:pt idx="5930">
                  <c:v>259</c:v>
                </c:pt>
                <c:pt idx="5931">
                  <c:v>136</c:v>
                </c:pt>
                <c:pt idx="5932">
                  <c:v>172</c:v>
                </c:pt>
                <c:pt idx="5933">
                  <c:v>75</c:v>
                </c:pt>
                <c:pt idx="5934">
                  <c:v>457</c:v>
                </c:pt>
                <c:pt idx="5935">
                  <c:v>138</c:v>
                </c:pt>
                <c:pt idx="5936">
                  <c:v>29</c:v>
                </c:pt>
                <c:pt idx="5937">
                  <c:v>33</c:v>
                </c:pt>
                <c:pt idx="5938">
                  <c:v>25</c:v>
                </c:pt>
                <c:pt idx="5939">
                  <c:v>139</c:v>
                </c:pt>
                <c:pt idx="5940">
                  <c:v>4</c:v>
                </c:pt>
                <c:pt idx="5941">
                  <c:v>47</c:v>
                </c:pt>
                <c:pt idx="5942">
                  <c:v>514</c:v>
                </c:pt>
                <c:pt idx="5943">
                  <c:v>26</c:v>
                </c:pt>
                <c:pt idx="5944">
                  <c:v>7</c:v>
                </c:pt>
                <c:pt idx="5945">
                  <c:v>132</c:v>
                </c:pt>
                <c:pt idx="5946">
                  <c:v>13</c:v>
                </c:pt>
                <c:pt idx="5947">
                  <c:v>29</c:v>
                </c:pt>
                <c:pt idx="5948">
                  <c:v>96</c:v>
                </c:pt>
                <c:pt idx="5949">
                  <c:v>179</c:v>
                </c:pt>
                <c:pt idx="5950">
                  <c:v>18</c:v>
                </c:pt>
                <c:pt idx="5951">
                  <c:v>70</c:v>
                </c:pt>
                <c:pt idx="5952">
                  <c:v>88</c:v>
                </c:pt>
                <c:pt idx="5953">
                  <c:v>102</c:v>
                </c:pt>
                <c:pt idx="5954">
                  <c:v>523</c:v>
                </c:pt>
                <c:pt idx="5955">
                  <c:v>57</c:v>
                </c:pt>
                <c:pt idx="5956">
                  <c:v>12</c:v>
                </c:pt>
                <c:pt idx="5957">
                  <c:v>104</c:v>
                </c:pt>
                <c:pt idx="5958">
                  <c:v>427</c:v>
                </c:pt>
                <c:pt idx="5959">
                  <c:v>143</c:v>
                </c:pt>
                <c:pt idx="5960">
                  <c:v>113</c:v>
                </c:pt>
                <c:pt idx="5961">
                  <c:v>31</c:v>
                </c:pt>
                <c:pt idx="5962">
                  <c:v>136</c:v>
                </c:pt>
                <c:pt idx="5963">
                  <c:v>36</c:v>
                </c:pt>
                <c:pt idx="5964">
                  <c:v>234</c:v>
                </c:pt>
                <c:pt idx="5965">
                  <c:v>41</c:v>
                </c:pt>
                <c:pt idx="5966">
                  <c:v>175</c:v>
                </c:pt>
                <c:pt idx="5967">
                  <c:v>149</c:v>
                </c:pt>
                <c:pt idx="5968">
                  <c:v>271</c:v>
                </c:pt>
                <c:pt idx="5969">
                  <c:v>108</c:v>
                </c:pt>
                <c:pt idx="5970">
                  <c:v>93</c:v>
                </c:pt>
                <c:pt idx="5971">
                  <c:v>357</c:v>
                </c:pt>
                <c:pt idx="5972">
                  <c:v>252</c:v>
                </c:pt>
                <c:pt idx="5973">
                  <c:v>22</c:v>
                </c:pt>
                <c:pt idx="5974">
                  <c:v>17</c:v>
                </c:pt>
                <c:pt idx="5975">
                  <c:v>87</c:v>
                </c:pt>
                <c:pt idx="5976">
                  <c:v>98</c:v>
                </c:pt>
                <c:pt idx="5977">
                  <c:v>205</c:v>
                </c:pt>
                <c:pt idx="5978">
                  <c:v>31</c:v>
                </c:pt>
                <c:pt idx="5979">
                  <c:v>102</c:v>
                </c:pt>
                <c:pt idx="5980">
                  <c:v>58</c:v>
                </c:pt>
                <c:pt idx="5981">
                  <c:v>20</c:v>
                </c:pt>
                <c:pt idx="5982">
                  <c:v>106</c:v>
                </c:pt>
                <c:pt idx="5983">
                  <c:v>142</c:v>
                </c:pt>
                <c:pt idx="5984">
                  <c:v>10</c:v>
                </c:pt>
                <c:pt idx="5985">
                  <c:v>119</c:v>
                </c:pt>
                <c:pt idx="5986">
                  <c:v>265</c:v>
                </c:pt>
                <c:pt idx="5987">
                  <c:v>262</c:v>
                </c:pt>
                <c:pt idx="5988">
                  <c:v>69</c:v>
                </c:pt>
                <c:pt idx="5989">
                  <c:v>10</c:v>
                </c:pt>
                <c:pt idx="5990">
                  <c:v>160</c:v>
                </c:pt>
                <c:pt idx="5991">
                  <c:v>113</c:v>
                </c:pt>
                <c:pt idx="5992">
                  <c:v>28</c:v>
                </c:pt>
                <c:pt idx="5993">
                  <c:v>126</c:v>
                </c:pt>
                <c:pt idx="5994">
                  <c:v>56</c:v>
                </c:pt>
                <c:pt idx="5995">
                  <c:v>116</c:v>
                </c:pt>
                <c:pt idx="5996">
                  <c:v>206</c:v>
                </c:pt>
                <c:pt idx="5997">
                  <c:v>150</c:v>
                </c:pt>
                <c:pt idx="5998">
                  <c:v>143</c:v>
                </c:pt>
                <c:pt idx="5999">
                  <c:v>92</c:v>
                </c:pt>
                <c:pt idx="6000">
                  <c:v>16</c:v>
                </c:pt>
                <c:pt idx="6001">
                  <c:v>575</c:v>
                </c:pt>
                <c:pt idx="6002">
                  <c:v>5</c:v>
                </c:pt>
                <c:pt idx="6003">
                  <c:v>67</c:v>
                </c:pt>
                <c:pt idx="6004">
                  <c:v>86</c:v>
                </c:pt>
                <c:pt idx="6005">
                  <c:v>528</c:v>
                </c:pt>
                <c:pt idx="6006">
                  <c:v>83</c:v>
                </c:pt>
                <c:pt idx="6007">
                  <c:v>210</c:v>
                </c:pt>
                <c:pt idx="6008">
                  <c:v>22</c:v>
                </c:pt>
                <c:pt idx="6009">
                  <c:v>45</c:v>
                </c:pt>
                <c:pt idx="6010">
                  <c:v>276</c:v>
                </c:pt>
                <c:pt idx="6011">
                  <c:v>53</c:v>
                </c:pt>
                <c:pt idx="6012">
                  <c:v>168</c:v>
                </c:pt>
                <c:pt idx="6013">
                  <c:v>102</c:v>
                </c:pt>
                <c:pt idx="6014">
                  <c:v>13</c:v>
                </c:pt>
                <c:pt idx="6015">
                  <c:v>205</c:v>
                </c:pt>
                <c:pt idx="6016">
                  <c:v>537</c:v>
                </c:pt>
                <c:pt idx="6017">
                  <c:v>19</c:v>
                </c:pt>
                <c:pt idx="6018">
                  <c:v>209</c:v>
                </c:pt>
                <c:pt idx="6019">
                  <c:v>26</c:v>
                </c:pt>
                <c:pt idx="6020">
                  <c:v>41</c:v>
                </c:pt>
                <c:pt idx="6021">
                  <c:v>16</c:v>
                </c:pt>
                <c:pt idx="6022">
                  <c:v>185</c:v>
                </c:pt>
                <c:pt idx="6023">
                  <c:v>126</c:v>
                </c:pt>
                <c:pt idx="6024">
                  <c:v>27</c:v>
                </c:pt>
                <c:pt idx="6025">
                  <c:v>242</c:v>
                </c:pt>
                <c:pt idx="6026">
                  <c:v>18</c:v>
                </c:pt>
                <c:pt idx="6027">
                  <c:v>22</c:v>
                </c:pt>
                <c:pt idx="6028">
                  <c:v>78</c:v>
                </c:pt>
                <c:pt idx="6029">
                  <c:v>59</c:v>
                </c:pt>
                <c:pt idx="6030">
                  <c:v>72</c:v>
                </c:pt>
                <c:pt idx="6031">
                  <c:v>44</c:v>
                </c:pt>
                <c:pt idx="6032">
                  <c:v>8</c:v>
                </c:pt>
                <c:pt idx="6033">
                  <c:v>33</c:v>
                </c:pt>
                <c:pt idx="6034">
                  <c:v>194</c:v>
                </c:pt>
                <c:pt idx="6035">
                  <c:v>174</c:v>
                </c:pt>
                <c:pt idx="6036">
                  <c:v>270</c:v>
                </c:pt>
                <c:pt idx="6037">
                  <c:v>48</c:v>
                </c:pt>
                <c:pt idx="6038">
                  <c:v>257</c:v>
                </c:pt>
                <c:pt idx="6039">
                  <c:v>31</c:v>
                </c:pt>
                <c:pt idx="6040">
                  <c:v>257</c:v>
                </c:pt>
                <c:pt idx="6041">
                  <c:v>43</c:v>
                </c:pt>
                <c:pt idx="6042">
                  <c:v>108</c:v>
                </c:pt>
                <c:pt idx="6043">
                  <c:v>164</c:v>
                </c:pt>
                <c:pt idx="6044">
                  <c:v>81</c:v>
                </c:pt>
                <c:pt idx="6045">
                  <c:v>98</c:v>
                </c:pt>
                <c:pt idx="6046">
                  <c:v>61</c:v>
                </c:pt>
                <c:pt idx="6047">
                  <c:v>17</c:v>
                </c:pt>
                <c:pt idx="6048">
                  <c:v>63</c:v>
                </c:pt>
                <c:pt idx="6049">
                  <c:v>36</c:v>
                </c:pt>
                <c:pt idx="6050">
                  <c:v>130</c:v>
                </c:pt>
                <c:pt idx="6051">
                  <c:v>63</c:v>
                </c:pt>
                <c:pt idx="6052">
                  <c:v>30</c:v>
                </c:pt>
                <c:pt idx="6053">
                  <c:v>30</c:v>
                </c:pt>
                <c:pt idx="6054">
                  <c:v>99</c:v>
                </c:pt>
                <c:pt idx="6055">
                  <c:v>198</c:v>
                </c:pt>
                <c:pt idx="6056">
                  <c:v>211</c:v>
                </c:pt>
                <c:pt idx="6057">
                  <c:v>41</c:v>
                </c:pt>
                <c:pt idx="6058">
                  <c:v>83</c:v>
                </c:pt>
                <c:pt idx="6059">
                  <c:v>33</c:v>
                </c:pt>
                <c:pt idx="6060">
                  <c:v>74</c:v>
                </c:pt>
                <c:pt idx="6061">
                  <c:v>70</c:v>
                </c:pt>
                <c:pt idx="6062">
                  <c:v>151</c:v>
                </c:pt>
                <c:pt idx="6063">
                  <c:v>132</c:v>
                </c:pt>
                <c:pt idx="6064">
                  <c:v>160</c:v>
                </c:pt>
                <c:pt idx="6065">
                  <c:v>31</c:v>
                </c:pt>
                <c:pt idx="6066">
                  <c:v>88</c:v>
                </c:pt>
                <c:pt idx="6067">
                  <c:v>40</c:v>
                </c:pt>
                <c:pt idx="6068">
                  <c:v>64</c:v>
                </c:pt>
                <c:pt idx="6069">
                  <c:v>39</c:v>
                </c:pt>
                <c:pt idx="6070">
                  <c:v>157</c:v>
                </c:pt>
                <c:pt idx="6071">
                  <c:v>26</c:v>
                </c:pt>
                <c:pt idx="6072">
                  <c:v>216</c:v>
                </c:pt>
                <c:pt idx="6073">
                  <c:v>24</c:v>
                </c:pt>
                <c:pt idx="6074">
                  <c:v>256</c:v>
                </c:pt>
                <c:pt idx="6075">
                  <c:v>121</c:v>
                </c:pt>
                <c:pt idx="6076">
                  <c:v>199</c:v>
                </c:pt>
                <c:pt idx="6077">
                  <c:v>61</c:v>
                </c:pt>
                <c:pt idx="6078">
                  <c:v>209</c:v>
                </c:pt>
                <c:pt idx="6079">
                  <c:v>181</c:v>
                </c:pt>
                <c:pt idx="6080">
                  <c:v>49</c:v>
                </c:pt>
                <c:pt idx="6081">
                  <c:v>37</c:v>
                </c:pt>
                <c:pt idx="6082">
                  <c:v>365</c:v>
                </c:pt>
                <c:pt idx="6083">
                  <c:v>89</c:v>
                </c:pt>
                <c:pt idx="6084">
                  <c:v>38</c:v>
                </c:pt>
                <c:pt idx="6085">
                  <c:v>110</c:v>
                </c:pt>
                <c:pt idx="6086">
                  <c:v>17</c:v>
                </c:pt>
                <c:pt idx="6087">
                  <c:v>77</c:v>
                </c:pt>
                <c:pt idx="6088">
                  <c:v>47</c:v>
                </c:pt>
                <c:pt idx="6089">
                  <c:v>43</c:v>
                </c:pt>
                <c:pt idx="6090">
                  <c:v>43</c:v>
                </c:pt>
                <c:pt idx="6091">
                  <c:v>9</c:v>
                </c:pt>
                <c:pt idx="6092">
                  <c:v>93</c:v>
                </c:pt>
                <c:pt idx="6093">
                  <c:v>81</c:v>
                </c:pt>
                <c:pt idx="6094">
                  <c:v>36</c:v>
                </c:pt>
                <c:pt idx="6095">
                  <c:v>257</c:v>
                </c:pt>
                <c:pt idx="6096">
                  <c:v>22</c:v>
                </c:pt>
                <c:pt idx="6097">
                  <c:v>269</c:v>
                </c:pt>
                <c:pt idx="6098">
                  <c:v>219</c:v>
                </c:pt>
                <c:pt idx="6099">
                  <c:v>80</c:v>
                </c:pt>
                <c:pt idx="6100">
                  <c:v>415</c:v>
                </c:pt>
                <c:pt idx="6101">
                  <c:v>142</c:v>
                </c:pt>
                <c:pt idx="6102">
                  <c:v>149</c:v>
                </c:pt>
                <c:pt idx="6103">
                  <c:v>66</c:v>
                </c:pt>
                <c:pt idx="6104">
                  <c:v>65</c:v>
                </c:pt>
                <c:pt idx="6105">
                  <c:v>130</c:v>
                </c:pt>
                <c:pt idx="6106">
                  <c:v>13</c:v>
                </c:pt>
                <c:pt idx="6107">
                  <c:v>90</c:v>
                </c:pt>
                <c:pt idx="6108">
                  <c:v>187</c:v>
                </c:pt>
                <c:pt idx="6109">
                  <c:v>151</c:v>
                </c:pt>
                <c:pt idx="6110">
                  <c:v>119</c:v>
                </c:pt>
                <c:pt idx="6111">
                  <c:v>75</c:v>
                </c:pt>
                <c:pt idx="6112">
                  <c:v>97</c:v>
                </c:pt>
                <c:pt idx="6113">
                  <c:v>19</c:v>
                </c:pt>
                <c:pt idx="6114">
                  <c:v>115</c:v>
                </c:pt>
                <c:pt idx="6115">
                  <c:v>26</c:v>
                </c:pt>
                <c:pt idx="6116">
                  <c:v>23</c:v>
                </c:pt>
                <c:pt idx="6117">
                  <c:v>253</c:v>
                </c:pt>
                <c:pt idx="6118">
                  <c:v>80</c:v>
                </c:pt>
                <c:pt idx="6119">
                  <c:v>63</c:v>
                </c:pt>
                <c:pt idx="6120">
                  <c:v>168</c:v>
                </c:pt>
                <c:pt idx="6121">
                  <c:v>332</c:v>
                </c:pt>
                <c:pt idx="6122">
                  <c:v>92</c:v>
                </c:pt>
                <c:pt idx="6123">
                  <c:v>115</c:v>
                </c:pt>
                <c:pt idx="6124">
                  <c:v>116</c:v>
                </c:pt>
                <c:pt idx="6125">
                  <c:v>35</c:v>
                </c:pt>
                <c:pt idx="6126">
                  <c:v>74</c:v>
                </c:pt>
                <c:pt idx="6127">
                  <c:v>60</c:v>
                </c:pt>
                <c:pt idx="6128">
                  <c:v>342</c:v>
                </c:pt>
                <c:pt idx="6129">
                  <c:v>149</c:v>
                </c:pt>
                <c:pt idx="6130">
                  <c:v>39</c:v>
                </c:pt>
                <c:pt idx="6131">
                  <c:v>202</c:v>
                </c:pt>
                <c:pt idx="6132">
                  <c:v>468</c:v>
                </c:pt>
                <c:pt idx="6133">
                  <c:v>129</c:v>
                </c:pt>
                <c:pt idx="6134">
                  <c:v>12</c:v>
                </c:pt>
                <c:pt idx="6135">
                  <c:v>6</c:v>
                </c:pt>
                <c:pt idx="6136">
                  <c:v>45</c:v>
                </c:pt>
                <c:pt idx="6137">
                  <c:v>113</c:v>
                </c:pt>
                <c:pt idx="6138">
                  <c:v>105</c:v>
                </c:pt>
                <c:pt idx="6139">
                  <c:v>291</c:v>
                </c:pt>
                <c:pt idx="6140">
                  <c:v>263</c:v>
                </c:pt>
                <c:pt idx="6141">
                  <c:v>80</c:v>
                </c:pt>
                <c:pt idx="6142">
                  <c:v>98</c:v>
                </c:pt>
                <c:pt idx="6143">
                  <c:v>32</c:v>
                </c:pt>
                <c:pt idx="6144">
                  <c:v>152</c:v>
                </c:pt>
                <c:pt idx="6145">
                  <c:v>79</c:v>
                </c:pt>
                <c:pt idx="6146">
                  <c:v>67</c:v>
                </c:pt>
                <c:pt idx="6147">
                  <c:v>146</c:v>
                </c:pt>
                <c:pt idx="6148">
                  <c:v>122</c:v>
                </c:pt>
                <c:pt idx="6149">
                  <c:v>50</c:v>
                </c:pt>
                <c:pt idx="6150">
                  <c:v>83</c:v>
                </c:pt>
                <c:pt idx="6151">
                  <c:v>17</c:v>
                </c:pt>
                <c:pt idx="6152">
                  <c:v>114</c:v>
                </c:pt>
                <c:pt idx="6153">
                  <c:v>49</c:v>
                </c:pt>
                <c:pt idx="6154">
                  <c:v>126</c:v>
                </c:pt>
                <c:pt idx="6155">
                  <c:v>108</c:v>
                </c:pt>
                <c:pt idx="6156">
                  <c:v>162</c:v>
                </c:pt>
                <c:pt idx="6157">
                  <c:v>4</c:v>
                </c:pt>
                <c:pt idx="6158">
                  <c:v>15</c:v>
                </c:pt>
                <c:pt idx="6159">
                  <c:v>30</c:v>
                </c:pt>
                <c:pt idx="6160">
                  <c:v>168</c:v>
                </c:pt>
                <c:pt idx="6161">
                  <c:v>400</c:v>
                </c:pt>
                <c:pt idx="6162">
                  <c:v>124</c:v>
                </c:pt>
                <c:pt idx="6163">
                  <c:v>232</c:v>
                </c:pt>
                <c:pt idx="6164">
                  <c:v>70</c:v>
                </c:pt>
                <c:pt idx="6165">
                  <c:v>35</c:v>
                </c:pt>
                <c:pt idx="6166">
                  <c:v>80</c:v>
                </c:pt>
                <c:pt idx="6167">
                  <c:v>142</c:v>
                </c:pt>
                <c:pt idx="6168">
                  <c:v>61</c:v>
                </c:pt>
                <c:pt idx="6169">
                  <c:v>308</c:v>
                </c:pt>
                <c:pt idx="6170">
                  <c:v>86</c:v>
                </c:pt>
                <c:pt idx="6171">
                  <c:v>305</c:v>
                </c:pt>
                <c:pt idx="6172">
                  <c:v>115</c:v>
                </c:pt>
                <c:pt idx="6173">
                  <c:v>212</c:v>
                </c:pt>
                <c:pt idx="6174">
                  <c:v>61</c:v>
                </c:pt>
                <c:pt idx="6175">
                  <c:v>9</c:v>
                </c:pt>
                <c:pt idx="6176">
                  <c:v>105</c:v>
                </c:pt>
                <c:pt idx="6177">
                  <c:v>246</c:v>
                </c:pt>
                <c:pt idx="6178">
                  <c:v>205</c:v>
                </c:pt>
                <c:pt idx="6179">
                  <c:v>292</c:v>
                </c:pt>
                <c:pt idx="6180">
                  <c:v>33</c:v>
                </c:pt>
                <c:pt idx="6181">
                  <c:v>21</c:v>
                </c:pt>
                <c:pt idx="6182">
                  <c:v>208</c:v>
                </c:pt>
                <c:pt idx="6183">
                  <c:v>205</c:v>
                </c:pt>
                <c:pt idx="6184">
                  <c:v>18</c:v>
                </c:pt>
                <c:pt idx="6185">
                  <c:v>89</c:v>
                </c:pt>
                <c:pt idx="6186">
                  <c:v>12</c:v>
                </c:pt>
                <c:pt idx="6187">
                  <c:v>319</c:v>
                </c:pt>
                <c:pt idx="6188">
                  <c:v>198</c:v>
                </c:pt>
                <c:pt idx="6189">
                  <c:v>128</c:v>
                </c:pt>
                <c:pt idx="6190">
                  <c:v>371</c:v>
                </c:pt>
                <c:pt idx="6191">
                  <c:v>115</c:v>
                </c:pt>
                <c:pt idx="6192">
                  <c:v>61</c:v>
                </c:pt>
                <c:pt idx="6193">
                  <c:v>14</c:v>
                </c:pt>
                <c:pt idx="6194">
                  <c:v>157</c:v>
                </c:pt>
                <c:pt idx="6195">
                  <c:v>100</c:v>
                </c:pt>
                <c:pt idx="6196">
                  <c:v>90</c:v>
                </c:pt>
                <c:pt idx="6197">
                  <c:v>172</c:v>
                </c:pt>
                <c:pt idx="6198">
                  <c:v>206</c:v>
                </c:pt>
                <c:pt idx="6199">
                  <c:v>145</c:v>
                </c:pt>
                <c:pt idx="6200">
                  <c:v>15</c:v>
                </c:pt>
                <c:pt idx="6201">
                  <c:v>34</c:v>
                </c:pt>
                <c:pt idx="6202">
                  <c:v>36</c:v>
                </c:pt>
                <c:pt idx="6203">
                  <c:v>125</c:v>
                </c:pt>
                <c:pt idx="6204">
                  <c:v>167</c:v>
                </c:pt>
                <c:pt idx="6205">
                  <c:v>240</c:v>
                </c:pt>
                <c:pt idx="6206">
                  <c:v>32</c:v>
                </c:pt>
                <c:pt idx="6207">
                  <c:v>115</c:v>
                </c:pt>
                <c:pt idx="6208">
                  <c:v>201</c:v>
                </c:pt>
                <c:pt idx="6209">
                  <c:v>78</c:v>
                </c:pt>
                <c:pt idx="6210">
                  <c:v>480</c:v>
                </c:pt>
                <c:pt idx="6211">
                  <c:v>205</c:v>
                </c:pt>
                <c:pt idx="6212">
                  <c:v>133</c:v>
                </c:pt>
                <c:pt idx="6213">
                  <c:v>182</c:v>
                </c:pt>
                <c:pt idx="6214">
                  <c:v>79</c:v>
                </c:pt>
                <c:pt idx="6215">
                  <c:v>374</c:v>
                </c:pt>
                <c:pt idx="6216">
                  <c:v>50</c:v>
                </c:pt>
                <c:pt idx="6217">
                  <c:v>167</c:v>
                </c:pt>
                <c:pt idx="6218">
                  <c:v>404</c:v>
                </c:pt>
                <c:pt idx="6219">
                  <c:v>28</c:v>
                </c:pt>
                <c:pt idx="6220">
                  <c:v>75</c:v>
                </c:pt>
                <c:pt idx="6221">
                  <c:v>27</c:v>
                </c:pt>
                <c:pt idx="6222">
                  <c:v>115</c:v>
                </c:pt>
                <c:pt idx="6223">
                  <c:v>130</c:v>
                </c:pt>
                <c:pt idx="6224">
                  <c:v>38</c:v>
                </c:pt>
                <c:pt idx="6225">
                  <c:v>263</c:v>
                </c:pt>
                <c:pt idx="6226">
                  <c:v>13</c:v>
                </c:pt>
                <c:pt idx="6227">
                  <c:v>20</c:v>
                </c:pt>
                <c:pt idx="6228">
                  <c:v>64</c:v>
                </c:pt>
                <c:pt idx="6229">
                  <c:v>149</c:v>
                </c:pt>
                <c:pt idx="6230">
                  <c:v>198</c:v>
                </c:pt>
                <c:pt idx="6231">
                  <c:v>63</c:v>
                </c:pt>
                <c:pt idx="6232">
                  <c:v>158</c:v>
                </c:pt>
                <c:pt idx="6233">
                  <c:v>160</c:v>
                </c:pt>
                <c:pt idx="6234">
                  <c:v>216</c:v>
                </c:pt>
                <c:pt idx="6235">
                  <c:v>104</c:v>
                </c:pt>
                <c:pt idx="6236">
                  <c:v>51</c:v>
                </c:pt>
                <c:pt idx="6237">
                  <c:v>108</c:v>
                </c:pt>
                <c:pt idx="6238">
                  <c:v>176</c:v>
                </c:pt>
                <c:pt idx="6239">
                  <c:v>95</c:v>
                </c:pt>
                <c:pt idx="6240">
                  <c:v>86</c:v>
                </c:pt>
                <c:pt idx="6241">
                  <c:v>284</c:v>
                </c:pt>
                <c:pt idx="6242">
                  <c:v>105</c:v>
                </c:pt>
                <c:pt idx="6243">
                  <c:v>179</c:v>
                </c:pt>
                <c:pt idx="6244">
                  <c:v>93</c:v>
                </c:pt>
                <c:pt idx="6245">
                  <c:v>63</c:v>
                </c:pt>
                <c:pt idx="6246">
                  <c:v>132</c:v>
                </c:pt>
                <c:pt idx="6247">
                  <c:v>3</c:v>
                </c:pt>
                <c:pt idx="6248">
                  <c:v>168</c:v>
                </c:pt>
                <c:pt idx="6249">
                  <c:v>123</c:v>
                </c:pt>
                <c:pt idx="6250">
                  <c:v>26</c:v>
                </c:pt>
                <c:pt idx="6251">
                  <c:v>6</c:v>
                </c:pt>
                <c:pt idx="6252">
                  <c:v>341</c:v>
                </c:pt>
                <c:pt idx="6253">
                  <c:v>72</c:v>
                </c:pt>
                <c:pt idx="6254">
                  <c:v>21</c:v>
                </c:pt>
                <c:pt idx="6255">
                  <c:v>255</c:v>
                </c:pt>
                <c:pt idx="6256">
                  <c:v>61</c:v>
                </c:pt>
                <c:pt idx="6257">
                  <c:v>287</c:v>
                </c:pt>
                <c:pt idx="6258">
                  <c:v>226</c:v>
                </c:pt>
                <c:pt idx="6259">
                  <c:v>43</c:v>
                </c:pt>
                <c:pt idx="6260">
                  <c:v>73</c:v>
                </c:pt>
                <c:pt idx="6261">
                  <c:v>45</c:v>
                </c:pt>
                <c:pt idx="6262">
                  <c:v>192</c:v>
                </c:pt>
                <c:pt idx="6263">
                  <c:v>109</c:v>
                </c:pt>
                <c:pt idx="6264">
                  <c:v>208</c:v>
                </c:pt>
                <c:pt idx="6265">
                  <c:v>163</c:v>
                </c:pt>
                <c:pt idx="6266">
                  <c:v>224</c:v>
                </c:pt>
                <c:pt idx="6267">
                  <c:v>121</c:v>
                </c:pt>
                <c:pt idx="6268">
                  <c:v>235</c:v>
                </c:pt>
                <c:pt idx="6269">
                  <c:v>106</c:v>
                </c:pt>
                <c:pt idx="6270">
                  <c:v>61</c:v>
                </c:pt>
                <c:pt idx="6271">
                  <c:v>125</c:v>
                </c:pt>
                <c:pt idx="6272">
                  <c:v>15</c:v>
                </c:pt>
                <c:pt idx="6273">
                  <c:v>150</c:v>
                </c:pt>
                <c:pt idx="6274">
                  <c:v>294</c:v>
                </c:pt>
                <c:pt idx="6275">
                  <c:v>249</c:v>
                </c:pt>
                <c:pt idx="6276">
                  <c:v>217</c:v>
                </c:pt>
                <c:pt idx="6277">
                  <c:v>184</c:v>
                </c:pt>
                <c:pt idx="6278">
                  <c:v>72</c:v>
                </c:pt>
                <c:pt idx="6279">
                  <c:v>14</c:v>
                </c:pt>
                <c:pt idx="6280">
                  <c:v>173</c:v>
                </c:pt>
                <c:pt idx="6281">
                  <c:v>18</c:v>
                </c:pt>
                <c:pt idx="6282">
                  <c:v>41</c:v>
                </c:pt>
                <c:pt idx="6283">
                  <c:v>91</c:v>
                </c:pt>
                <c:pt idx="6284">
                  <c:v>78</c:v>
                </c:pt>
                <c:pt idx="6285">
                  <c:v>170</c:v>
                </c:pt>
                <c:pt idx="6286">
                  <c:v>28</c:v>
                </c:pt>
                <c:pt idx="6287">
                  <c:v>285</c:v>
                </c:pt>
                <c:pt idx="6288">
                  <c:v>17</c:v>
                </c:pt>
                <c:pt idx="6289">
                  <c:v>25</c:v>
                </c:pt>
                <c:pt idx="6290">
                  <c:v>78</c:v>
                </c:pt>
                <c:pt idx="6291">
                  <c:v>54</c:v>
                </c:pt>
                <c:pt idx="6292">
                  <c:v>37</c:v>
                </c:pt>
                <c:pt idx="6293">
                  <c:v>493</c:v>
                </c:pt>
                <c:pt idx="6294">
                  <c:v>33</c:v>
                </c:pt>
                <c:pt idx="6295">
                  <c:v>122</c:v>
                </c:pt>
                <c:pt idx="6296">
                  <c:v>142</c:v>
                </c:pt>
                <c:pt idx="6297">
                  <c:v>74</c:v>
                </c:pt>
                <c:pt idx="6298">
                  <c:v>143</c:v>
                </c:pt>
                <c:pt idx="6299">
                  <c:v>36</c:v>
                </c:pt>
                <c:pt idx="6300">
                  <c:v>278</c:v>
                </c:pt>
                <c:pt idx="6301">
                  <c:v>75</c:v>
                </c:pt>
                <c:pt idx="6302">
                  <c:v>61</c:v>
                </c:pt>
                <c:pt idx="6303">
                  <c:v>104</c:v>
                </c:pt>
                <c:pt idx="6304">
                  <c:v>90</c:v>
                </c:pt>
                <c:pt idx="6305">
                  <c:v>485</c:v>
                </c:pt>
                <c:pt idx="6306">
                  <c:v>37</c:v>
                </c:pt>
                <c:pt idx="6307">
                  <c:v>10</c:v>
                </c:pt>
                <c:pt idx="6308">
                  <c:v>71</c:v>
                </c:pt>
                <c:pt idx="6309">
                  <c:v>99</c:v>
                </c:pt>
                <c:pt idx="6310">
                  <c:v>90</c:v>
                </c:pt>
                <c:pt idx="6311">
                  <c:v>191</c:v>
                </c:pt>
                <c:pt idx="6312">
                  <c:v>8</c:v>
                </c:pt>
                <c:pt idx="6313">
                  <c:v>136</c:v>
                </c:pt>
                <c:pt idx="6314">
                  <c:v>454</c:v>
                </c:pt>
                <c:pt idx="6315">
                  <c:v>8</c:v>
                </c:pt>
                <c:pt idx="6316">
                  <c:v>211</c:v>
                </c:pt>
                <c:pt idx="6317">
                  <c:v>240</c:v>
                </c:pt>
                <c:pt idx="6318">
                  <c:v>5</c:v>
                </c:pt>
                <c:pt idx="6319">
                  <c:v>68</c:v>
                </c:pt>
                <c:pt idx="6320">
                  <c:v>41</c:v>
                </c:pt>
                <c:pt idx="6321">
                  <c:v>12</c:v>
                </c:pt>
                <c:pt idx="6322">
                  <c:v>170</c:v>
                </c:pt>
                <c:pt idx="6323">
                  <c:v>56</c:v>
                </c:pt>
                <c:pt idx="6324">
                  <c:v>170</c:v>
                </c:pt>
                <c:pt idx="6325">
                  <c:v>88</c:v>
                </c:pt>
                <c:pt idx="6326">
                  <c:v>68</c:v>
                </c:pt>
                <c:pt idx="6327">
                  <c:v>50</c:v>
                </c:pt>
                <c:pt idx="6328">
                  <c:v>220</c:v>
                </c:pt>
                <c:pt idx="6329">
                  <c:v>130</c:v>
                </c:pt>
                <c:pt idx="6330">
                  <c:v>61</c:v>
                </c:pt>
                <c:pt idx="6331">
                  <c:v>391</c:v>
                </c:pt>
                <c:pt idx="6332">
                  <c:v>29</c:v>
                </c:pt>
                <c:pt idx="6333">
                  <c:v>161</c:v>
                </c:pt>
                <c:pt idx="6334">
                  <c:v>198</c:v>
                </c:pt>
                <c:pt idx="6335">
                  <c:v>49</c:v>
                </c:pt>
                <c:pt idx="6336">
                  <c:v>11</c:v>
                </c:pt>
                <c:pt idx="6337">
                  <c:v>296</c:v>
                </c:pt>
                <c:pt idx="6338">
                  <c:v>86</c:v>
                </c:pt>
                <c:pt idx="6339">
                  <c:v>225</c:v>
                </c:pt>
                <c:pt idx="6340">
                  <c:v>181</c:v>
                </c:pt>
                <c:pt idx="6341">
                  <c:v>153</c:v>
                </c:pt>
                <c:pt idx="6342">
                  <c:v>54</c:v>
                </c:pt>
                <c:pt idx="6343">
                  <c:v>60</c:v>
                </c:pt>
                <c:pt idx="6344">
                  <c:v>73</c:v>
                </c:pt>
                <c:pt idx="6345">
                  <c:v>18</c:v>
                </c:pt>
                <c:pt idx="6346">
                  <c:v>18</c:v>
                </c:pt>
                <c:pt idx="6347">
                  <c:v>319</c:v>
                </c:pt>
                <c:pt idx="6348">
                  <c:v>219</c:v>
                </c:pt>
                <c:pt idx="6349">
                  <c:v>538</c:v>
                </c:pt>
                <c:pt idx="6350">
                  <c:v>252</c:v>
                </c:pt>
                <c:pt idx="6351">
                  <c:v>29</c:v>
                </c:pt>
                <c:pt idx="6352">
                  <c:v>181</c:v>
                </c:pt>
                <c:pt idx="6353">
                  <c:v>41</c:v>
                </c:pt>
                <c:pt idx="6354">
                  <c:v>214</c:v>
                </c:pt>
                <c:pt idx="6355">
                  <c:v>121</c:v>
                </c:pt>
                <c:pt idx="6356">
                  <c:v>55</c:v>
                </c:pt>
                <c:pt idx="6357">
                  <c:v>34</c:v>
                </c:pt>
                <c:pt idx="6358">
                  <c:v>111</c:v>
                </c:pt>
                <c:pt idx="6359">
                  <c:v>97</c:v>
                </c:pt>
                <c:pt idx="6360">
                  <c:v>86</c:v>
                </c:pt>
                <c:pt idx="6361">
                  <c:v>141</c:v>
                </c:pt>
                <c:pt idx="6362">
                  <c:v>221</c:v>
                </c:pt>
                <c:pt idx="6363">
                  <c:v>71</c:v>
                </c:pt>
                <c:pt idx="6364">
                  <c:v>165</c:v>
                </c:pt>
                <c:pt idx="6365">
                  <c:v>139</c:v>
                </c:pt>
                <c:pt idx="6366">
                  <c:v>47</c:v>
                </c:pt>
                <c:pt idx="6367">
                  <c:v>140</c:v>
                </c:pt>
                <c:pt idx="6368">
                  <c:v>31</c:v>
                </c:pt>
                <c:pt idx="6369">
                  <c:v>238</c:v>
                </c:pt>
                <c:pt idx="6370">
                  <c:v>169</c:v>
                </c:pt>
                <c:pt idx="6371">
                  <c:v>164</c:v>
                </c:pt>
                <c:pt idx="6372">
                  <c:v>48</c:v>
                </c:pt>
                <c:pt idx="6373">
                  <c:v>172</c:v>
                </c:pt>
                <c:pt idx="6374">
                  <c:v>46</c:v>
                </c:pt>
                <c:pt idx="6375">
                  <c:v>355</c:v>
                </c:pt>
                <c:pt idx="6376">
                  <c:v>161</c:v>
                </c:pt>
                <c:pt idx="6377">
                  <c:v>579</c:v>
                </c:pt>
                <c:pt idx="6378">
                  <c:v>223</c:v>
                </c:pt>
                <c:pt idx="6379">
                  <c:v>25</c:v>
                </c:pt>
                <c:pt idx="6380">
                  <c:v>21</c:v>
                </c:pt>
                <c:pt idx="6381">
                  <c:v>60</c:v>
                </c:pt>
                <c:pt idx="6382">
                  <c:v>221</c:v>
                </c:pt>
                <c:pt idx="6383">
                  <c:v>137</c:v>
                </c:pt>
                <c:pt idx="6384">
                  <c:v>196</c:v>
                </c:pt>
                <c:pt idx="6385">
                  <c:v>223</c:v>
                </c:pt>
                <c:pt idx="6386">
                  <c:v>18</c:v>
                </c:pt>
                <c:pt idx="6387">
                  <c:v>242</c:v>
                </c:pt>
                <c:pt idx="6388">
                  <c:v>503</c:v>
                </c:pt>
                <c:pt idx="6389">
                  <c:v>41</c:v>
                </c:pt>
                <c:pt idx="6390">
                  <c:v>241</c:v>
                </c:pt>
                <c:pt idx="6391">
                  <c:v>72</c:v>
                </c:pt>
                <c:pt idx="6392">
                  <c:v>195</c:v>
                </c:pt>
                <c:pt idx="6393">
                  <c:v>14</c:v>
                </c:pt>
                <c:pt idx="6394">
                  <c:v>97</c:v>
                </c:pt>
                <c:pt idx="6395">
                  <c:v>67</c:v>
                </c:pt>
                <c:pt idx="6396">
                  <c:v>411</c:v>
                </c:pt>
                <c:pt idx="6397">
                  <c:v>17</c:v>
                </c:pt>
                <c:pt idx="6398">
                  <c:v>155</c:v>
                </c:pt>
                <c:pt idx="6399">
                  <c:v>94</c:v>
                </c:pt>
                <c:pt idx="6400">
                  <c:v>9</c:v>
                </c:pt>
                <c:pt idx="6401">
                  <c:v>97</c:v>
                </c:pt>
                <c:pt idx="6402">
                  <c:v>48</c:v>
                </c:pt>
                <c:pt idx="6403">
                  <c:v>52</c:v>
                </c:pt>
                <c:pt idx="6404">
                  <c:v>29</c:v>
                </c:pt>
                <c:pt idx="6405">
                  <c:v>218</c:v>
                </c:pt>
                <c:pt idx="6406">
                  <c:v>118</c:v>
                </c:pt>
                <c:pt idx="6407">
                  <c:v>183</c:v>
                </c:pt>
                <c:pt idx="6408">
                  <c:v>15</c:v>
                </c:pt>
                <c:pt idx="6409">
                  <c:v>283</c:v>
                </c:pt>
                <c:pt idx="6410">
                  <c:v>23</c:v>
                </c:pt>
                <c:pt idx="6411">
                  <c:v>181</c:v>
                </c:pt>
                <c:pt idx="6412">
                  <c:v>83</c:v>
                </c:pt>
                <c:pt idx="6413">
                  <c:v>519</c:v>
                </c:pt>
                <c:pt idx="6414">
                  <c:v>118</c:v>
                </c:pt>
                <c:pt idx="6415">
                  <c:v>180</c:v>
                </c:pt>
                <c:pt idx="6416">
                  <c:v>497</c:v>
                </c:pt>
                <c:pt idx="6417">
                  <c:v>36</c:v>
                </c:pt>
                <c:pt idx="6418">
                  <c:v>84</c:v>
                </c:pt>
                <c:pt idx="6419">
                  <c:v>156</c:v>
                </c:pt>
                <c:pt idx="6420">
                  <c:v>270</c:v>
                </c:pt>
                <c:pt idx="6421">
                  <c:v>172</c:v>
                </c:pt>
                <c:pt idx="6422">
                  <c:v>408</c:v>
                </c:pt>
                <c:pt idx="6423">
                  <c:v>172</c:v>
                </c:pt>
                <c:pt idx="6424">
                  <c:v>6</c:v>
                </c:pt>
                <c:pt idx="6425">
                  <c:v>17</c:v>
                </c:pt>
                <c:pt idx="6426">
                  <c:v>107</c:v>
                </c:pt>
                <c:pt idx="6427">
                  <c:v>161</c:v>
                </c:pt>
                <c:pt idx="6428">
                  <c:v>37</c:v>
                </c:pt>
                <c:pt idx="6429">
                  <c:v>94</c:v>
                </c:pt>
                <c:pt idx="6430">
                  <c:v>156</c:v>
                </c:pt>
                <c:pt idx="6431">
                  <c:v>371</c:v>
                </c:pt>
                <c:pt idx="6432">
                  <c:v>228</c:v>
                </c:pt>
                <c:pt idx="6433">
                  <c:v>11</c:v>
                </c:pt>
                <c:pt idx="6434">
                  <c:v>274</c:v>
                </c:pt>
                <c:pt idx="6435">
                  <c:v>116</c:v>
                </c:pt>
                <c:pt idx="6436">
                  <c:v>39</c:v>
                </c:pt>
                <c:pt idx="6437">
                  <c:v>215</c:v>
                </c:pt>
                <c:pt idx="6438">
                  <c:v>126</c:v>
                </c:pt>
                <c:pt idx="6439">
                  <c:v>238</c:v>
                </c:pt>
                <c:pt idx="6440">
                  <c:v>141</c:v>
                </c:pt>
                <c:pt idx="6441">
                  <c:v>43</c:v>
                </c:pt>
                <c:pt idx="6442">
                  <c:v>554</c:v>
                </c:pt>
                <c:pt idx="6443">
                  <c:v>226</c:v>
                </c:pt>
                <c:pt idx="6444">
                  <c:v>72</c:v>
                </c:pt>
                <c:pt idx="6445">
                  <c:v>68</c:v>
                </c:pt>
                <c:pt idx="6446">
                  <c:v>162</c:v>
                </c:pt>
                <c:pt idx="6447">
                  <c:v>187</c:v>
                </c:pt>
                <c:pt idx="6448">
                  <c:v>395</c:v>
                </c:pt>
                <c:pt idx="6449">
                  <c:v>48</c:v>
                </c:pt>
                <c:pt idx="6450">
                  <c:v>349</c:v>
                </c:pt>
                <c:pt idx="6451">
                  <c:v>262</c:v>
                </c:pt>
                <c:pt idx="6452">
                  <c:v>6</c:v>
                </c:pt>
                <c:pt idx="6453">
                  <c:v>36</c:v>
                </c:pt>
                <c:pt idx="6454">
                  <c:v>21</c:v>
                </c:pt>
                <c:pt idx="6455">
                  <c:v>187</c:v>
                </c:pt>
                <c:pt idx="6456">
                  <c:v>88</c:v>
                </c:pt>
                <c:pt idx="6457">
                  <c:v>176</c:v>
                </c:pt>
                <c:pt idx="6458">
                  <c:v>112</c:v>
                </c:pt>
                <c:pt idx="6459">
                  <c:v>242</c:v>
                </c:pt>
                <c:pt idx="6460">
                  <c:v>204</c:v>
                </c:pt>
                <c:pt idx="6461">
                  <c:v>92</c:v>
                </c:pt>
                <c:pt idx="6462">
                  <c:v>221</c:v>
                </c:pt>
                <c:pt idx="6463">
                  <c:v>121</c:v>
                </c:pt>
                <c:pt idx="6464">
                  <c:v>85</c:v>
                </c:pt>
                <c:pt idx="6465">
                  <c:v>82</c:v>
                </c:pt>
                <c:pt idx="6466">
                  <c:v>200</c:v>
                </c:pt>
                <c:pt idx="6467">
                  <c:v>340</c:v>
                </c:pt>
                <c:pt idx="6468">
                  <c:v>109</c:v>
                </c:pt>
                <c:pt idx="6469">
                  <c:v>120</c:v>
                </c:pt>
                <c:pt idx="6470">
                  <c:v>18</c:v>
                </c:pt>
                <c:pt idx="6471">
                  <c:v>77</c:v>
                </c:pt>
                <c:pt idx="6472">
                  <c:v>100</c:v>
                </c:pt>
                <c:pt idx="6473">
                  <c:v>219</c:v>
                </c:pt>
                <c:pt idx="6474">
                  <c:v>31</c:v>
                </c:pt>
                <c:pt idx="6475">
                  <c:v>10</c:v>
                </c:pt>
                <c:pt idx="6476">
                  <c:v>77</c:v>
                </c:pt>
                <c:pt idx="6477">
                  <c:v>224</c:v>
                </c:pt>
                <c:pt idx="6478">
                  <c:v>91</c:v>
                </c:pt>
                <c:pt idx="6479">
                  <c:v>98</c:v>
                </c:pt>
                <c:pt idx="6480">
                  <c:v>151</c:v>
                </c:pt>
                <c:pt idx="6481">
                  <c:v>62</c:v>
                </c:pt>
                <c:pt idx="6482">
                  <c:v>80</c:v>
                </c:pt>
                <c:pt idx="6483">
                  <c:v>81</c:v>
                </c:pt>
                <c:pt idx="6484">
                  <c:v>111</c:v>
                </c:pt>
                <c:pt idx="6485">
                  <c:v>28</c:v>
                </c:pt>
                <c:pt idx="6486">
                  <c:v>230</c:v>
                </c:pt>
                <c:pt idx="6487">
                  <c:v>71</c:v>
                </c:pt>
                <c:pt idx="6488">
                  <c:v>80</c:v>
                </c:pt>
                <c:pt idx="6489">
                  <c:v>131</c:v>
                </c:pt>
                <c:pt idx="6490">
                  <c:v>18</c:v>
                </c:pt>
                <c:pt idx="6491">
                  <c:v>156</c:v>
                </c:pt>
                <c:pt idx="6492">
                  <c:v>165</c:v>
                </c:pt>
                <c:pt idx="6493">
                  <c:v>22</c:v>
                </c:pt>
                <c:pt idx="6494">
                  <c:v>208</c:v>
                </c:pt>
                <c:pt idx="6495">
                  <c:v>59</c:v>
                </c:pt>
                <c:pt idx="6496">
                  <c:v>124</c:v>
                </c:pt>
                <c:pt idx="6497">
                  <c:v>142</c:v>
                </c:pt>
                <c:pt idx="6498">
                  <c:v>99</c:v>
                </c:pt>
                <c:pt idx="6499">
                  <c:v>206</c:v>
                </c:pt>
                <c:pt idx="6500">
                  <c:v>230</c:v>
                </c:pt>
                <c:pt idx="6501">
                  <c:v>165</c:v>
                </c:pt>
                <c:pt idx="6502">
                  <c:v>142</c:v>
                </c:pt>
                <c:pt idx="6503">
                  <c:v>63</c:v>
                </c:pt>
                <c:pt idx="6504">
                  <c:v>194</c:v>
                </c:pt>
                <c:pt idx="6505">
                  <c:v>24</c:v>
                </c:pt>
                <c:pt idx="6506">
                  <c:v>8</c:v>
                </c:pt>
                <c:pt idx="6507">
                  <c:v>68</c:v>
                </c:pt>
                <c:pt idx="6508">
                  <c:v>148</c:v>
                </c:pt>
                <c:pt idx="6509">
                  <c:v>94</c:v>
                </c:pt>
                <c:pt idx="6510">
                  <c:v>19</c:v>
                </c:pt>
                <c:pt idx="6511">
                  <c:v>47</c:v>
                </c:pt>
                <c:pt idx="6512">
                  <c:v>211</c:v>
                </c:pt>
                <c:pt idx="6513">
                  <c:v>66</c:v>
                </c:pt>
                <c:pt idx="6514">
                  <c:v>197</c:v>
                </c:pt>
                <c:pt idx="6515">
                  <c:v>93</c:v>
                </c:pt>
                <c:pt idx="6516">
                  <c:v>175</c:v>
                </c:pt>
                <c:pt idx="6517">
                  <c:v>235</c:v>
                </c:pt>
                <c:pt idx="6518">
                  <c:v>15</c:v>
                </c:pt>
                <c:pt idx="6519">
                  <c:v>69</c:v>
                </c:pt>
                <c:pt idx="6520">
                  <c:v>180</c:v>
                </c:pt>
                <c:pt idx="6521">
                  <c:v>216</c:v>
                </c:pt>
                <c:pt idx="6522">
                  <c:v>79</c:v>
                </c:pt>
                <c:pt idx="6523">
                  <c:v>68</c:v>
                </c:pt>
                <c:pt idx="6524">
                  <c:v>61</c:v>
                </c:pt>
                <c:pt idx="6525">
                  <c:v>175</c:v>
                </c:pt>
                <c:pt idx="6526">
                  <c:v>557</c:v>
                </c:pt>
                <c:pt idx="6527">
                  <c:v>55</c:v>
                </c:pt>
                <c:pt idx="6528">
                  <c:v>56</c:v>
                </c:pt>
                <c:pt idx="6529">
                  <c:v>26</c:v>
                </c:pt>
                <c:pt idx="6530">
                  <c:v>85</c:v>
                </c:pt>
                <c:pt idx="6531">
                  <c:v>37</c:v>
                </c:pt>
                <c:pt idx="6532">
                  <c:v>207</c:v>
                </c:pt>
                <c:pt idx="6533">
                  <c:v>80</c:v>
                </c:pt>
                <c:pt idx="6534">
                  <c:v>68</c:v>
                </c:pt>
                <c:pt idx="6535">
                  <c:v>171</c:v>
                </c:pt>
                <c:pt idx="6536">
                  <c:v>32</c:v>
                </c:pt>
                <c:pt idx="6537">
                  <c:v>83</c:v>
                </c:pt>
                <c:pt idx="6538">
                  <c:v>31</c:v>
                </c:pt>
                <c:pt idx="6539">
                  <c:v>153</c:v>
                </c:pt>
                <c:pt idx="6540">
                  <c:v>241</c:v>
                </c:pt>
                <c:pt idx="6541">
                  <c:v>34</c:v>
                </c:pt>
                <c:pt idx="6542">
                  <c:v>115</c:v>
                </c:pt>
                <c:pt idx="6543">
                  <c:v>98</c:v>
                </c:pt>
                <c:pt idx="6544">
                  <c:v>138</c:v>
                </c:pt>
                <c:pt idx="6545">
                  <c:v>40</c:v>
                </c:pt>
                <c:pt idx="6546">
                  <c:v>20</c:v>
                </c:pt>
                <c:pt idx="6547">
                  <c:v>11</c:v>
                </c:pt>
                <c:pt idx="6548">
                  <c:v>54</c:v>
                </c:pt>
                <c:pt idx="6549">
                  <c:v>206</c:v>
                </c:pt>
                <c:pt idx="6550">
                  <c:v>46</c:v>
                </c:pt>
                <c:pt idx="6551">
                  <c:v>87</c:v>
                </c:pt>
                <c:pt idx="6552">
                  <c:v>186</c:v>
                </c:pt>
                <c:pt idx="6553">
                  <c:v>28</c:v>
                </c:pt>
                <c:pt idx="6554">
                  <c:v>39</c:v>
                </c:pt>
                <c:pt idx="6555">
                  <c:v>64</c:v>
                </c:pt>
                <c:pt idx="6556">
                  <c:v>187</c:v>
                </c:pt>
                <c:pt idx="6557">
                  <c:v>131</c:v>
                </c:pt>
                <c:pt idx="6558">
                  <c:v>8</c:v>
                </c:pt>
                <c:pt idx="6559">
                  <c:v>137</c:v>
                </c:pt>
                <c:pt idx="6560">
                  <c:v>46</c:v>
                </c:pt>
                <c:pt idx="6561">
                  <c:v>72</c:v>
                </c:pt>
                <c:pt idx="6562">
                  <c:v>131</c:v>
                </c:pt>
                <c:pt idx="6563">
                  <c:v>16</c:v>
                </c:pt>
                <c:pt idx="6564">
                  <c:v>165</c:v>
                </c:pt>
                <c:pt idx="6565">
                  <c:v>420</c:v>
                </c:pt>
                <c:pt idx="6566">
                  <c:v>120</c:v>
                </c:pt>
                <c:pt idx="6567">
                  <c:v>219</c:v>
                </c:pt>
                <c:pt idx="6568">
                  <c:v>112</c:v>
                </c:pt>
                <c:pt idx="6569">
                  <c:v>213</c:v>
                </c:pt>
                <c:pt idx="6570">
                  <c:v>158</c:v>
                </c:pt>
                <c:pt idx="6571">
                  <c:v>63</c:v>
                </c:pt>
                <c:pt idx="6572">
                  <c:v>61</c:v>
                </c:pt>
                <c:pt idx="6573">
                  <c:v>6</c:v>
                </c:pt>
                <c:pt idx="6574">
                  <c:v>62</c:v>
                </c:pt>
                <c:pt idx="6575">
                  <c:v>22</c:v>
                </c:pt>
                <c:pt idx="6576">
                  <c:v>96</c:v>
                </c:pt>
                <c:pt idx="6577">
                  <c:v>5</c:v>
                </c:pt>
                <c:pt idx="6578">
                  <c:v>57</c:v>
                </c:pt>
                <c:pt idx="6579">
                  <c:v>30</c:v>
                </c:pt>
                <c:pt idx="6580">
                  <c:v>197</c:v>
                </c:pt>
                <c:pt idx="6581">
                  <c:v>38</c:v>
                </c:pt>
                <c:pt idx="6582">
                  <c:v>32</c:v>
                </c:pt>
                <c:pt idx="6583">
                  <c:v>33</c:v>
                </c:pt>
                <c:pt idx="6584">
                  <c:v>350</c:v>
                </c:pt>
                <c:pt idx="6585">
                  <c:v>18</c:v>
                </c:pt>
                <c:pt idx="6586">
                  <c:v>204</c:v>
                </c:pt>
                <c:pt idx="6587">
                  <c:v>165</c:v>
                </c:pt>
                <c:pt idx="6588">
                  <c:v>30</c:v>
                </c:pt>
                <c:pt idx="6589">
                  <c:v>36</c:v>
                </c:pt>
                <c:pt idx="6590">
                  <c:v>16</c:v>
                </c:pt>
                <c:pt idx="6591">
                  <c:v>524</c:v>
                </c:pt>
                <c:pt idx="6592">
                  <c:v>60</c:v>
                </c:pt>
                <c:pt idx="6593">
                  <c:v>253</c:v>
                </c:pt>
                <c:pt idx="6594">
                  <c:v>38</c:v>
                </c:pt>
                <c:pt idx="6595">
                  <c:v>56</c:v>
                </c:pt>
                <c:pt idx="6596">
                  <c:v>130</c:v>
                </c:pt>
                <c:pt idx="6597">
                  <c:v>31</c:v>
                </c:pt>
                <c:pt idx="6598">
                  <c:v>33</c:v>
                </c:pt>
                <c:pt idx="6599">
                  <c:v>22</c:v>
                </c:pt>
                <c:pt idx="6600">
                  <c:v>126</c:v>
                </c:pt>
                <c:pt idx="6601">
                  <c:v>39</c:v>
                </c:pt>
                <c:pt idx="6602">
                  <c:v>112</c:v>
                </c:pt>
                <c:pt idx="6603">
                  <c:v>20</c:v>
                </c:pt>
                <c:pt idx="6604">
                  <c:v>32</c:v>
                </c:pt>
                <c:pt idx="6605">
                  <c:v>154</c:v>
                </c:pt>
                <c:pt idx="6606">
                  <c:v>30</c:v>
                </c:pt>
                <c:pt idx="6607">
                  <c:v>64</c:v>
                </c:pt>
                <c:pt idx="6608">
                  <c:v>155</c:v>
                </c:pt>
                <c:pt idx="6609">
                  <c:v>388</c:v>
                </c:pt>
                <c:pt idx="6610">
                  <c:v>136</c:v>
                </c:pt>
                <c:pt idx="6611">
                  <c:v>287</c:v>
                </c:pt>
                <c:pt idx="6612">
                  <c:v>10</c:v>
                </c:pt>
                <c:pt idx="6613">
                  <c:v>195</c:v>
                </c:pt>
                <c:pt idx="6614">
                  <c:v>180</c:v>
                </c:pt>
                <c:pt idx="6615">
                  <c:v>155</c:v>
                </c:pt>
                <c:pt idx="6616">
                  <c:v>286</c:v>
                </c:pt>
                <c:pt idx="6617">
                  <c:v>16</c:v>
                </c:pt>
                <c:pt idx="6618">
                  <c:v>149</c:v>
                </c:pt>
                <c:pt idx="6619">
                  <c:v>116</c:v>
                </c:pt>
                <c:pt idx="6620">
                  <c:v>50</c:v>
                </c:pt>
                <c:pt idx="6621">
                  <c:v>11</c:v>
                </c:pt>
                <c:pt idx="6622">
                  <c:v>258</c:v>
                </c:pt>
                <c:pt idx="6623">
                  <c:v>156</c:v>
                </c:pt>
                <c:pt idx="6624">
                  <c:v>110</c:v>
                </c:pt>
                <c:pt idx="6625">
                  <c:v>9</c:v>
                </c:pt>
                <c:pt idx="6626">
                  <c:v>31</c:v>
                </c:pt>
                <c:pt idx="6627">
                  <c:v>141</c:v>
                </c:pt>
                <c:pt idx="6628">
                  <c:v>10</c:v>
                </c:pt>
                <c:pt idx="6629">
                  <c:v>238</c:v>
                </c:pt>
                <c:pt idx="6630">
                  <c:v>55</c:v>
                </c:pt>
                <c:pt idx="6631">
                  <c:v>260</c:v>
                </c:pt>
                <c:pt idx="6632">
                  <c:v>88</c:v>
                </c:pt>
                <c:pt idx="6633">
                  <c:v>34</c:v>
                </c:pt>
                <c:pt idx="6634">
                  <c:v>43</c:v>
                </c:pt>
                <c:pt idx="6635">
                  <c:v>214</c:v>
                </c:pt>
                <c:pt idx="6636">
                  <c:v>109</c:v>
                </c:pt>
                <c:pt idx="6637">
                  <c:v>159</c:v>
                </c:pt>
                <c:pt idx="6638">
                  <c:v>133</c:v>
                </c:pt>
                <c:pt idx="6639">
                  <c:v>7</c:v>
                </c:pt>
                <c:pt idx="6640">
                  <c:v>19</c:v>
                </c:pt>
                <c:pt idx="6641">
                  <c:v>159</c:v>
                </c:pt>
                <c:pt idx="6642">
                  <c:v>140</c:v>
                </c:pt>
                <c:pt idx="6643">
                  <c:v>22</c:v>
                </c:pt>
                <c:pt idx="6644">
                  <c:v>125</c:v>
                </c:pt>
                <c:pt idx="6645">
                  <c:v>20</c:v>
                </c:pt>
                <c:pt idx="6646">
                  <c:v>139</c:v>
                </c:pt>
                <c:pt idx="6647">
                  <c:v>76</c:v>
                </c:pt>
                <c:pt idx="6648">
                  <c:v>7</c:v>
                </c:pt>
                <c:pt idx="6649">
                  <c:v>120</c:v>
                </c:pt>
                <c:pt idx="6650">
                  <c:v>84</c:v>
                </c:pt>
                <c:pt idx="6651">
                  <c:v>36</c:v>
                </c:pt>
                <c:pt idx="6652">
                  <c:v>13</c:v>
                </c:pt>
                <c:pt idx="6653">
                  <c:v>90</c:v>
                </c:pt>
                <c:pt idx="6654">
                  <c:v>90</c:v>
                </c:pt>
                <c:pt idx="6655">
                  <c:v>14</c:v>
                </c:pt>
                <c:pt idx="6656">
                  <c:v>12</c:v>
                </c:pt>
                <c:pt idx="6657">
                  <c:v>46</c:v>
                </c:pt>
                <c:pt idx="6658">
                  <c:v>9</c:v>
                </c:pt>
                <c:pt idx="6659">
                  <c:v>111</c:v>
                </c:pt>
                <c:pt idx="6660">
                  <c:v>68</c:v>
                </c:pt>
                <c:pt idx="6661">
                  <c:v>121</c:v>
                </c:pt>
                <c:pt idx="6662">
                  <c:v>386</c:v>
                </c:pt>
                <c:pt idx="6663">
                  <c:v>58</c:v>
                </c:pt>
                <c:pt idx="6664">
                  <c:v>226</c:v>
                </c:pt>
                <c:pt idx="6665">
                  <c:v>59</c:v>
                </c:pt>
                <c:pt idx="6666">
                  <c:v>15</c:v>
                </c:pt>
                <c:pt idx="6667">
                  <c:v>131</c:v>
                </c:pt>
                <c:pt idx="6668">
                  <c:v>65</c:v>
                </c:pt>
                <c:pt idx="6669">
                  <c:v>22</c:v>
                </c:pt>
                <c:pt idx="6670">
                  <c:v>273</c:v>
                </c:pt>
                <c:pt idx="6671">
                  <c:v>14</c:v>
                </c:pt>
                <c:pt idx="6672">
                  <c:v>97</c:v>
                </c:pt>
                <c:pt idx="6673">
                  <c:v>103</c:v>
                </c:pt>
                <c:pt idx="6674">
                  <c:v>47</c:v>
                </c:pt>
                <c:pt idx="6675">
                  <c:v>557</c:v>
                </c:pt>
                <c:pt idx="6676">
                  <c:v>147</c:v>
                </c:pt>
                <c:pt idx="6677">
                  <c:v>17</c:v>
                </c:pt>
                <c:pt idx="6678">
                  <c:v>36</c:v>
                </c:pt>
                <c:pt idx="6679">
                  <c:v>52</c:v>
                </c:pt>
                <c:pt idx="6680">
                  <c:v>497</c:v>
                </c:pt>
                <c:pt idx="6681">
                  <c:v>7</c:v>
                </c:pt>
                <c:pt idx="6682">
                  <c:v>85</c:v>
                </c:pt>
                <c:pt idx="6683">
                  <c:v>218</c:v>
                </c:pt>
                <c:pt idx="6684">
                  <c:v>69</c:v>
                </c:pt>
                <c:pt idx="6685">
                  <c:v>29</c:v>
                </c:pt>
                <c:pt idx="6686">
                  <c:v>368</c:v>
                </c:pt>
                <c:pt idx="6687">
                  <c:v>46</c:v>
                </c:pt>
                <c:pt idx="6688">
                  <c:v>27</c:v>
                </c:pt>
                <c:pt idx="6689">
                  <c:v>231</c:v>
                </c:pt>
                <c:pt idx="6690">
                  <c:v>52</c:v>
                </c:pt>
                <c:pt idx="6691">
                  <c:v>68</c:v>
                </c:pt>
                <c:pt idx="6692">
                  <c:v>148</c:v>
                </c:pt>
                <c:pt idx="6693">
                  <c:v>102</c:v>
                </c:pt>
                <c:pt idx="6694">
                  <c:v>119</c:v>
                </c:pt>
                <c:pt idx="6695">
                  <c:v>343</c:v>
                </c:pt>
                <c:pt idx="6696">
                  <c:v>89</c:v>
                </c:pt>
                <c:pt idx="6697">
                  <c:v>44</c:v>
                </c:pt>
                <c:pt idx="6698">
                  <c:v>11</c:v>
                </c:pt>
                <c:pt idx="6699">
                  <c:v>223</c:v>
                </c:pt>
                <c:pt idx="6700">
                  <c:v>51</c:v>
                </c:pt>
                <c:pt idx="6701">
                  <c:v>268</c:v>
                </c:pt>
                <c:pt idx="6702">
                  <c:v>196</c:v>
                </c:pt>
                <c:pt idx="6703">
                  <c:v>87</c:v>
                </c:pt>
                <c:pt idx="6704">
                  <c:v>328</c:v>
                </c:pt>
                <c:pt idx="6705">
                  <c:v>145</c:v>
                </c:pt>
                <c:pt idx="6706">
                  <c:v>524</c:v>
                </c:pt>
                <c:pt idx="6707">
                  <c:v>200</c:v>
                </c:pt>
                <c:pt idx="6708">
                  <c:v>141</c:v>
                </c:pt>
                <c:pt idx="6709">
                  <c:v>110</c:v>
                </c:pt>
                <c:pt idx="6710">
                  <c:v>202</c:v>
                </c:pt>
                <c:pt idx="6711">
                  <c:v>159</c:v>
                </c:pt>
                <c:pt idx="6712">
                  <c:v>105</c:v>
                </c:pt>
                <c:pt idx="6713">
                  <c:v>235</c:v>
                </c:pt>
                <c:pt idx="6714">
                  <c:v>73</c:v>
                </c:pt>
                <c:pt idx="6715">
                  <c:v>65</c:v>
                </c:pt>
                <c:pt idx="6716">
                  <c:v>111</c:v>
                </c:pt>
                <c:pt idx="6717">
                  <c:v>43</c:v>
                </c:pt>
                <c:pt idx="6718">
                  <c:v>251</c:v>
                </c:pt>
                <c:pt idx="6719">
                  <c:v>98</c:v>
                </c:pt>
                <c:pt idx="6720">
                  <c:v>80</c:v>
                </c:pt>
                <c:pt idx="6721">
                  <c:v>137</c:v>
                </c:pt>
                <c:pt idx="6722">
                  <c:v>44</c:v>
                </c:pt>
                <c:pt idx="6723">
                  <c:v>30</c:v>
                </c:pt>
                <c:pt idx="6724">
                  <c:v>202</c:v>
                </c:pt>
                <c:pt idx="6725">
                  <c:v>325</c:v>
                </c:pt>
                <c:pt idx="6726">
                  <c:v>108</c:v>
                </c:pt>
                <c:pt idx="6727">
                  <c:v>21</c:v>
                </c:pt>
                <c:pt idx="6728">
                  <c:v>197</c:v>
                </c:pt>
                <c:pt idx="6729">
                  <c:v>72</c:v>
                </c:pt>
                <c:pt idx="6730">
                  <c:v>53</c:v>
                </c:pt>
                <c:pt idx="6731">
                  <c:v>39</c:v>
                </c:pt>
                <c:pt idx="6732">
                  <c:v>276</c:v>
                </c:pt>
                <c:pt idx="6733">
                  <c:v>159</c:v>
                </c:pt>
                <c:pt idx="6734">
                  <c:v>81</c:v>
                </c:pt>
                <c:pt idx="6735">
                  <c:v>287</c:v>
                </c:pt>
                <c:pt idx="6736">
                  <c:v>50</c:v>
                </c:pt>
                <c:pt idx="6737">
                  <c:v>18</c:v>
                </c:pt>
                <c:pt idx="6738">
                  <c:v>103</c:v>
                </c:pt>
                <c:pt idx="6739">
                  <c:v>211</c:v>
                </c:pt>
                <c:pt idx="6740">
                  <c:v>58</c:v>
                </c:pt>
                <c:pt idx="6741">
                  <c:v>158</c:v>
                </c:pt>
                <c:pt idx="6742">
                  <c:v>83</c:v>
                </c:pt>
                <c:pt idx="6743">
                  <c:v>208</c:v>
                </c:pt>
                <c:pt idx="6744">
                  <c:v>238</c:v>
                </c:pt>
                <c:pt idx="6745">
                  <c:v>196</c:v>
                </c:pt>
                <c:pt idx="6746">
                  <c:v>101</c:v>
                </c:pt>
                <c:pt idx="6747">
                  <c:v>228</c:v>
                </c:pt>
                <c:pt idx="6748">
                  <c:v>37</c:v>
                </c:pt>
                <c:pt idx="6749">
                  <c:v>17</c:v>
                </c:pt>
                <c:pt idx="6750">
                  <c:v>9</c:v>
                </c:pt>
                <c:pt idx="6751">
                  <c:v>20</c:v>
                </c:pt>
                <c:pt idx="6752">
                  <c:v>178</c:v>
                </c:pt>
                <c:pt idx="6753">
                  <c:v>113</c:v>
                </c:pt>
                <c:pt idx="6754">
                  <c:v>100</c:v>
                </c:pt>
                <c:pt idx="6755">
                  <c:v>94</c:v>
                </c:pt>
                <c:pt idx="6756">
                  <c:v>46</c:v>
                </c:pt>
                <c:pt idx="6757">
                  <c:v>20</c:v>
                </c:pt>
                <c:pt idx="6758">
                  <c:v>36</c:v>
                </c:pt>
                <c:pt idx="6759">
                  <c:v>110</c:v>
                </c:pt>
                <c:pt idx="6760">
                  <c:v>42</c:v>
                </c:pt>
                <c:pt idx="6761">
                  <c:v>424</c:v>
                </c:pt>
                <c:pt idx="6762">
                  <c:v>48</c:v>
                </c:pt>
                <c:pt idx="6763">
                  <c:v>17</c:v>
                </c:pt>
                <c:pt idx="6764">
                  <c:v>11</c:v>
                </c:pt>
                <c:pt idx="6765">
                  <c:v>113</c:v>
                </c:pt>
                <c:pt idx="6766">
                  <c:v>474</c:v>
                </c:pt>
                <c:pt idx="6767">
                  <c:v>244</c:v>
                </c:pt>
                <c:pt idx="6768">
                  <c:v>60</c:v>
                </c:pt>
                <c:pt idx="6769">
                  <c:v>58</c:v>
                </c:pt>
                <c:pt idx="6770">
                  <c:v>154</c:v>
                </c:pt>
                <c:pt idx="6771">
                  <c:v>178</c:v>
                </c:pt>
                <c:pt idx="6772">
                  <c:v>224</c:v>
                </c:pt>
                <c:pt idx="6773">
                  <c:v>119</c:v>
                </c:pt>
                <c:pt idx="6774">
                  <c:v>84</c:v>
                </c:pt>
                <c:pt idx="6775">
                  <c:v>86</c:v>
                </c:pt>
                <c:pt idx="6776">
                  <c:v>74</c:v>
                </c:pt>
                <c:pt idx="6777">
                  <c:v>95</c:v>
                </c:pt>
                <c:pt idx="6778">
                  <c:v>393</c:v>
                </c:pt>
                <c:pt idx="6779">
                  <c:v>63</c:v>
                </c:pt>
                <c:pt idx="6780">
                  <c:v>43</c:v>
                </c:pt>
                <c:pt idx="6781">
                  <c:v>83</c:v>
                </c:pt>
                <c:pt idx="6782">
                  <c:v>166</c:v>
                </c:pt>
                <c:pt idx="6783">
                  <c:v>149</c:v>
                </c:pt>
                <c:pt idx="6784">
                  <c:v>106</c:v>
                </c:pt>
                <c:pt idx="6785">
                  <c:v>70</c:v>
                </c:pt>
                <c:pt idx="6786">
                  <c:v>238</c:v>
                </c:pt>
                <c:pt idx="6787">
                  <c:v>95</c:v>
                </c:pt>
                <c:pt idx="6788">
                  <c:v>54</c:v>
                </c:pt>
                <c:pt idx="6789">
                  <c:v>108</c:v>
                </c:pt>
                <c:pt idx="6790">
                  <c:v>79</c:v>
                </c:pt>
                <c:pt idx="6791">
                  <c:v>33</c:v>
                </c:pt>
                <c:pt idx="6792">
                  <c:v>95</c:v>
                </c:pt>
                <c:pt idx="6793">
                  <c:v>15</c:v>
                </c:pt>
                <c:pt idx="6794">
                  <c:v>516</c:v>
                </c:pt>
                <c:pt idx="6795">
                  <c:v>99</c:v>
                </c:pt>
                <c:pt idx="6796">
                  <c:v>54</c:v>
                </c:pt>
                <c:pt idx="6797">
                  <c:v>165</c:v>
                </c:pt>
                <c:pt idx="6798">
                  <c:v>345</c:v>
                </c:pt>
                <c:pt idx="6799">
                  <c:v>24</c:v>
                </c:pt>
                <c:pt idx="6800">
                  <c:v>517</c:v>
                </c:pt>
                <c:pt idx="6801">
                  <c:v>240</c:v>
                </c:pt>
                <c:pt idx="6802">
                  <c:v>13</c:v>
                </c:pt>
                <c:pt idx="6803">
                  <c:v>48</c:v>
                </c:pt>
                <c:pt idx="6804">
                  <c:v>225</c:v>
                </c:pt>
                <c:pt idx="6805">
                  <c:v>119</c:v>
                </c:pt>
                <c:pt idx="6806">
                  <c:v>7</c:v>
                </c:pt>
                <c:pt idx="6807">
                  <c:v>215</c:v>
                </c:pt>
                <c:pt idx="6808">
                  <c:v>93</c:v>
                </c:pt>
                <c:pt idx="6809">
                  <c:v>10</c:v>
                </c:pt>
                <c:pt idx="6810">
                  <c:v>249</c:v>
                </c:pt>
                <c:pt idx="6811">
                  <c:v>102</c:v>
                </c:pt>
                <c:pt idx="6812">
                  <c:v>194</c:v>
                </c:pt>
                <c:pt idx="6813">
                  <c:v>396</c:v>
                </c:pt>
                <c:pt idx="6814">
                  <c:v>363</c:v>
                </c:pt>
                <c:pt idx="6815">
                  <c:v>63</c:v>
                </c:pt>
                <c:pt idx="6816">
                  <c:v>11</c:v>
                </c:pt>
                <c:pt idx="6817">
                  <c:v>47</c:v>
                </c:pt>
                <c:pt idx="6818">
                  <c:v>141</c:v>
                </c:pt>
                <c:pt idx="6819">
                  <c:v>49</c:v>
                </c:pt>
                <c:pt idx="6820">
                  <c:v>28</c:v>
                </c:pt>
                <c:pt idx="6821">
                  <c:v>9</c:v>
                </c:pt>
                <c:pt idx="6822">
                  <c:v>446</c:v>
                </c:pt>
                <c:pt idx="6823">
                  <c:v>21</c:v>
                </c:pt>
                <c:pt idx="6824">
                  <c:v>26</c:v>
                </c:pt>
                <c:pt idx="6825">
                  <c:v>251</c:v>
                </c:pt>
                <c:pt idx="6826">
                  <c:v>154</c:v>
                </c:pt>
                <c:pt idx="6827">
                  <c:v>54</c:v>
                </c:pt>
                <c:pt idx="6828">
                  <c:v>189</c:v>
                </c:pt>
                <c:pt idx="6829">
                  <c:v>151</c:v>
                </c:pt>
                <c:pt idx="6830">
                  <c:v>113</c:v>
                </c:pt>
                <c:pt idx="6831">
                  <c:v>261</c:v>
                </c:pt>
                <c:pt idx="6832">
                  <c:v>314</c:v>
                </c:pt>
                <c:pt idx="6833">
                  <c:v>65</c:v>
                </c:pt>
                <c:pt idx="6834">
                  <c:v>258</c:v>
                </c:pt>
                <c:pt idx="6835">
                  <c:v>264</c:v>
                </c:pt>
                <c:pt idx="6836">
                  <c:v>20</c:v>
                </c:pt>
                <c:pt idx="6837">
                  <c:v>301</c:v>
                </c:pt>
                <c:pt idx="6838">
                  <c:v>20</c:v>
                </c:pt>
                <c:pt idx="6839">
                  <c:v>37</c:v>
                </c:pt>
                <c:pt idx="6840">
                  <c:v>220</c:v>
                </c:pt>
                <c:pt idx="6841">
                  <c:v>44</c:v>
                </c:pt>
                <c:pt idx="6842">
                  <c:v>40</c:v>
                </c:pt>
                <c:pt idx="6843">
                  <c:v>238</c:v>
                </c:pt>
                <c:pt idx="6844">
                  <c:v>113</c:v>
                </c:pt>
                <c:pt idx="6845">
                  <c:v>58</c:v>
                </c:pt>
                <c:pt idx="6846">
                  <c:v>488</c:v>
                </c:pt>
                <c:pt idx="6847">
                  <c:v>98</c:v>
                </c:pt>
                <c:pt idx="6848">
                  <c:v>285</c:v>
                </c:pt>
                <c:pt idx="6849">
                  <c:v>195</c:v>
                </c:pt>
                <c:pt idx="6850">
                  <c:v>17</c:v>
                </c:pt>
                <c:pt idx="6851">
                  <c:v>11</c:v>
                </c:pt>
                <c:pt idx="6852">
                  <c:v>138</c:v>
                </c:pt>
                <c:pt idx="6853">
                  <c:v>276</c:v>
                </c:pt>
                <c:pt idx="6854">
                  <c:v>31</c:v>
                </c:pt>
                <c:pt idx="6855">
                  <c:v>66</c:v>
                </c:pt>
                <c:pt idx="6856">
                  <c:v>472</c:v>
                </c:pt>
                <c:pt idx="6857">
                  <c:v>17</c:v>
                </c:pt>
                <c:pt idx="6858">
                  <c:v>188</c:v>
                </c:pt>
                <c:pt idx="6859">
                  <c:v>99</c:v>
                </c:pt>
                <c:pt idx="6860">
                  <c:v>9</c:v>
                </c:pt>
                <c:pt idx="6861">
                  <c:v>63</c:v>
                </c:pt>
                <c:pt idx="6862">
                  <c:v>134</c:v>
                </c:pt>
                <c:pt idx="6863">
                  <c:v>5</c:v>
                </c:pt>
                <c:pt idx="6864">
                  <c:v>104</c:v>
                </c:pt>
                <c:pt idx="6865">
                  <c:v>32</c:v>
                </c:pt>
                <c:pt idx="6866">
                  <c:v>185</c:v>
                </c:pt>
                <c:pt idx="6867">
                  <c:v>29</c:v>
                </c:pt>
                <c:pt idx="6868">
                  <c:v>139</c:v>
                </c:pt>
                <c:pt idx="6869">
                  <c:v>6</c:v>
                </c:pt>
                <c:pt idx="6870">
                  <c:v>90</c:v>
                </c:pt>
                <c:pt idx="6871">
                  <c:v>9</c:v>
                </c:pt>
                <c:pt idx="6872">
                  <c:v>21</c:v>
                </c:pt>
                <c:pt idx="6873">
                  <c:v>118</c:v>
                </c:pt>
                <c:pt idx="6874">
                  <c:v>40</c:v>
                </c:pt>
                <c:pt idx="6875">
                  <c:v>101</c:v>
                </c:pt>
                <c:pt idx="6876">
                  <c:v>32</c:v>
                </c:pt>
                <c:pt idx="6877">
                  <c:v>148</c:v>
                </c:pt>
                <c:pt idx="6878">
                  <c:v>180</c:v>
                </c:pt>
                <c:pt idx="6879">
                  <c:v>39</c:v>
                </c:pt>
                <c:pt idx="6880">
                  <c:v>97</c:v>
                </c:pt>
                <c:pt idx="6881">
                  <c:v>233</c:v>
                </c:pt>
                <c:pt idx="6882">
                  <c:v>38</c:v>
                </c:pt>
                <c:pt idx="6883">
                  <c:v>45</c:v>
                </c:pt>
                <c:pt idx="6884">
                  <c:v>158</c:v>
                </c:pt>
                <c:pt idx="6885">
                  <c:v>189</c:v>
                </c:pt>
                <c:pt idx="6886">
                  <c:v>466</c:v>
                </c:pt>
                <c:pt idx="6887">
                  <c:v>76</c:v>
                </c:pt>
                <c:pt idx="6888">
                  <c:v>6</c:v>
                </c:pt>
                <c:pt idx="6889">
                  <c:v>80</c:v>
                </c:pt>
                <c:pt idx="6890">
                  <c:v>54</c:v>
                </c:pt>
                <c:pt idx="6891">
                  <c:v>30</c:v>
                </c:pt>
                <c:pt idx="6892">
                  <c:v>47</c:v>
                </c:pt>
                <c:pt idx="6893">
                  <c:v>201</c:v>
                </c:pt>
                <c:pt idx="6894">
                  <c:v>121</c:v>
                </c:pt>
                <c:pt idx="6895">
                  <c:v>181</c:v>
                </c:pt>
                <c:pt idx="6896">
                  <c:v>224</c:v>
                </c:pt>
                <c:pt idx="6897">
                  <c:v>426</c:v>
                </c:pt>
                <c:pt idx="6898">
                  <c:v>33</c:v>
                </c:pt>
                <c:pt idx="6899">
                  <c:v>69</c:v>
                </c:pt>
                <c:pt idx="6900">
                  <c:v>27</c:v>
                </c:pt>
                <c:pt idx="6901">
                  <c:v>152</c:v>
                </c:pt>
                <c:pt idx="6902">
                  <c:v>23</c:v>
                </c:pt>
                <c:pt idx="6903">
                  <c:v>79</c:v>
                </c:pt>
                <c:pt idx="6904">
                  <c:v>25</c:v>
                </c:pt>
                <c:pt idx="6905">
                  <c:v>183</c:v>
                </c:pt>
                <c:pt idx="6906">
                  <c:v>62</c:v>
                </c:pt>
                <c:pt idx="6907">
                  <c:v>50</c:v>
                </c:pt>
                <c:pt idx="6908">
                  <c:v>457</c:v>
                </c:pt>
                <c:pt idx="6909">
                  <c:v>114</c:v>
                </c:pt>
                <c:pt idx="6910">
                  <c:v>68</c:v>
                </c:pt>
                <c:pt idx="6911">
                  <c:v>328</c:v>
                </c:pt>
                <c:pt idx="6912">
                  <c:v>114</c:v>
                </c:pt>
                <c:pt idx="6913">
                  <c:v>174</c:v>
                </c:pt>
                <c:pt idx="6914">
                  <c:v>205</c:v>
                </c:pt>
                <c:pt idx="6915">
                  <c:v>105</c:v>
                </c:pt>
                <c:pt idx="6916">
                  <c:v>255</c:v>
                </c:pt>
                <c:pt idx="6917">
                  <c:v>157</c:v>
                </c:pt>
                <c:pt idx="6918">
                  <c:v>119</c:v>
                </c:pt>
                <c:pt idx="6919">
                  <c:v>207</c:v>
                </c:pt>
                <c:pt idx="6920">
                  <c:v>125</c:v>
                </c:pt>
                <c:pt idx="6921">
                  <c:v>80</c:v>
                </c:pt>
                <c:pt idx="6922">
                  <c:v>115</c:v>
                </c:pt>
                <c:pt idx="6923">
                  <c:v>85</c:v>
                </c:pt>
                <c:pt idx="6924">
                  <c:v>70</c:v>
                </c:pt>
                <c:pt idx="6925">
                  <c:v>275</c:v>
                </c:pt>
                <c:pt idx="6926">
                  <c:v>21</c:v>
                </c:pt>
                <c:pt idx="6927">
                  <c:v>16</c:v>
                </c:pt>
                <c:pt idx="6928">
                  <c:v>104</c:v>
                </c:pt>
                <c:pt idx="6929">
                  <c:v>48</c:v>
                </c:pt>
                <c:pt idx="6930">
                  <c:v>102</c:v>
                </c:pt>
                <c:pt idx="6931">
                  <c:v>73</c:v>
                </c:pt>
                <c:pt idx="6932">
                  <c:v>26</c:v>
                </c:pt>
                <c:pt idx="6933">
                  <c:v>147</c:v>
                </c:pt>
                <c:pt idx="6934">
                  <c:v>125</c:v>
                </c:pt>
                <c:pt idx="6935">
                  <c:v>13</c:v>
                </c:pt>
                <c:pt idx="6936">
                  <c:v>77</c:v>
                </c:pt>
                <c:pt idx="6937">
                  <c:v>18</c:v>
                </c:pt>
                <c:pt idx="6938">
                  <c:v>197</c:v>
                </c:pt>
                <c:pt idx="6939">
                  <c:v>45</c:v>
                </c:pt>
                <c:pt idx="6940">
                  <c:v>492</c:v>
                </c:pt>
                <c:pt idx="6941">
                  <c:v>461</c:v>
                </c:pt>
                <c:pt idx="6942">
                  <c:v>97</c:v>
                </c:pt>
                <c:pt idx="6943">
                  <c:v>80</c:v>
                </c:pt>
                <c:pt idx="6944">
                  <c:v>124</c:v>
                </c:pt>
                <c:pt idx="6945">
                  <c:v>325</c:v>
                </c:pt>
                <c:pt idx="6946">
                  <c:v>5</c:v>
                </c:pt>
                <c:pt idx="6947">
                  <c:v>108</c:v>
                </c:pt>
                <c:pt idx="6948">
                  <c:v>153</c:v>
                </c:pt>
                <c:pt idx="6949">
                  <c:v>407</c:v>
                </c:pt>
                <c:pt idx="6950">
                  <c:v>31</c:v>
                </c:pt>
                <c:pt idx="6951">
                  <c:v>250</c:v>
                </c:pt>
                <c:pt idx="6952">
                  <c:v>253</c:v>
                </c:pt>
                <c:pt idx="6953">
                  <c:v>228</c:v>
                </c:pt>
                <c:pt idx="6954">
                  <c:v>185</c:v>
                </c:pt>
                <c:pt idx="6955">
                  <c:v>22</c:v>
                </c:pt>
                <c:pt idx="6956">
                  <c:v>29</c:v>
                </c:pt>
                <c:pt idx="6957">
                  <c:v>106</c:v>
                </c:pt>
                <c:pt idx="6958">
                  <c:v>90</c:v>
                </c:pt>
                <c:pt idx="6959">
                  <c:v>168</c:v>
                </c:pt>
                <c:pt idx="6960">
                  <c:v>481</c:v>
                </c:pt>
                <c:pt idx="6961">
                  <c:v>136</c:v>
                </c:pt>
                <c:pt idx="6962">
                  <c:v>156</c:v>
                </c:pt>
                <c:pt idx="6963">
                  <c:v>16</c:v>
                </c:pt>
                <c:pt idx="6964">
                  <c:v>293</c:v>
                </c:pt>
                <c:pt idx="6965">
                  <c:v>103</c:v>
                </c:pt>
                <c:pt idx="6966">
                  <c:v>50</c:v>
                </c:pt>
                <c:pt idx="6967">
                  <c:v>501</c:v>
                </c:pt>
                <c:pt idx="6968">
                  <c:v>182</c:v>
                </c:pt>
                <c:pt idx="6969">
                  <c:v>181</c:v>
                </c:pt>
                <c:pt idx="6970">
                  <c:v>388</c:v>
                </c:pt>
                <c:pt idx="6971">
                  <c:v>191</c:v>
                </c:pt>
                <c:pt idx="6972">
                  <c:v>276</c:v>
                </c:pt>
                <c:pt idx="6973">
                  <c:v>244</c:v>
                </c:pt>
                <c:pt idx="6974">
                  <c:v>108</c:v>
                </c:pt>
                <c:pt idx="6975">
                  <c:v>94</c:v>
                </c:pt>
                <c:pt idx="6976">
                  <c:v>28</c:v>
                </c:pt>
                <c:pt idx="6977">
                  <c:v>59</c:v>
                </c:pt>
                <c:pt idx="6978">
                  <c:v>10</c:v>
                </c:pt>
                <c:pt idx="6979">
                  <c:v>19</c:v>
                </c:pt>
                <c:pt idx="6980">
                  <c:v>250</c:v>
                </c:pt>
                <c:pt idx="6981">
                  <c:v>23</c:v>
                </c:pt>
                <c:pt idx="6982">
                  <c:v>43</c:v>
                </c:pt>
                <c:pt idx="6983">
                  <c:v>44</c:v>
                </c:pt>
                <c:pt idx="6984">
                  <c:v>36</c:v>
                </c:pt>
                <c:pt idx="6985">
                  <c:v>4</c:v>
                </c:pt>
                <c:pt idx="6986">
                  <c:v>34</c:v>
                </c:pt>
                <c:pt idx="6987">
                  <c:v>6</c:v>
                </c:pt>
                <c:pt idx="6988">
                  <c:v>40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440-496F-AF8B-1A692AF834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51453456"/>
        <c:axId val="251466896"/>
      </c:scatterChart>
      <c:valAx>
        <c:axId val="2514534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1466896"/>
        <c:crosses val="autoZero"/>
        <c:crossBetween val="midCat"/>
      </c:valAx>
      <c:valAx>
        <c:axId val="251466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14534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[Failed_orders_analysis.xlsx]driver_assigned!PivotTable1</c:name>
    <c:fmtId val="32"/>
  </c:pivotSource>
  <c:chart>
    <c:autoTitleDeleted val="1"/>
    <c:pivotFmts>
      <c:pivotFmt>
        <c:idx val="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driver_assigned!$B$4:$B$5</c:f>
              <c:strCache>
                <c:ptCount val="1"/>
                <c:pt idx="0">
                  <c:v>no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driver_assigned!$A$6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driver_assigned!$B$6</c:f>
              <c:numCache>
                <c:formatCode>General</c:formatCode>
                <c:ptCount val="1"/>
                <c:pt idx="0">
                  <c:v>7902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1A-46EC-97D0-9972B9BA1A20}"/>
            </c:ext>
          </c:extLst>
        </c:ser>
        <c:ser>
          <c:idx val="1"/>
          <c:order val="1"/>
          <c:tx>
            <c:strRef>
              <c:f>driver_assigned!$C$4:$C$5</c:f>
              <c:strCache>
                <c:ptCount val="1"/>
                <c:pt idx="0">
                  <c:v>yes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driver_assigned!$A$6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driver_assigned!$C$6</c:f>
              <c:numCache>
                <c:formatCode>General</c:formatCode>
                <c:ptCount val="1"/>
                <c:pt idx="0">
                  <c:v>2814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A1A-46EC-97D0-9972B9BA1A2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55"/>
        <c:axId val="1749123631"/>
        <c:axId val="1749126511"/>
      </c:barChart>
      <c:catAx>
        <c:axId val="174912363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49126511"/>
        <c:crosses val="autoZero"/>
        <c:auto val="1"/>
        <c:lblAlgn val="ctr"/>
        <c:lblOffset val="100"/>
        <c:noMultiLvlLbl val="0"/>
      </c:catAx>
      <c:valAx>
        <c:axId val="1749126511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491236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[Failed_orders_analysis.xlsx]driver_assigned!PivotTable1</c:name>
    <c:fmtId val="35"/>
  </c:pivotSource>
  <c:chart>
    <c:autoTitleDeleted val="0"/>
    <c:pivotFmts>
      <c:pivotFmt>
        <c:idx val="0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driver_assigned!$B$4:$B$5</c:f>
              <c:strCache>
                <c:ptCount val="1"/>
                <c:pt idx="0">
                  <c:v>no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driver_assigned!$A$6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driver_assigned!$B$6</c:f>
              <c:numCache>
                <c:formatCode>General</c:formatCode>
                <c:ptCount val="1"/>
                <c:pt idx="0">
                  <c:v>7902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67-40ED-9F7D-BB058ABF984D}"/>
            </c:ext>
          </c:extLst>
        </c:ser>
        <c:ser>
          <c:idx val="1"/>
          <c:order val="1"/>
          <c:tx>
            <c:strRef>
              <c:f>driver_assigned!$C$4:$C$5</c:f>
              <c:strCache>
                <c:ptCount val="1"/>
                <c:pt idx="0">
                  <c:v>yes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driver_assigned!$A$6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driver_assigned!$C$6</c:f>
              <c:numCache>
                <c:formatCode>General</c:formatCode>
                <c:ptCount val="1"/>
                <c:pt idx="0">
                  <c:v>2814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667-40ED-9F7D-BB058ABF98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55174671"/>
        <c:axId val="1755178991"/>
      </c:barChart>
      <c:catAx>
        <c:axId val="17551746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5178991"/>
        <c:crosses val="autoZero"/>
        <c:auto val="1"/>
        <c:lblAlgn val="ctr"/>
        <c:lblOffset val="100"/>
        <c:noMultiLvlLbl val="0"/>
      </c:catAx>
      <c:valAx>
        <c:axId val="1755178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51746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[Failed_orders_analysis.xlsx]cancelled_by!PivotTable13</c:name>
    <c:fmtId val="28"/>
  </c:pivotSource>
  <c:chart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6">
              <a:lumMod val="75000"/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>
              <a:lumMod val="75000"/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6">
              <a:lumMod val="75000"/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cancelled_by!$B$3:$B$4</c:f>
              <c:strCache>
                <c:ptCount val="1"/>
                <c:pt idx="0">
                  <c:v>client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cancelled_by!$A$5:$A$7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cancelled_by!$B$5:$B$7</c:f>
              <c:numCache>
                <c:formatCode>General</c:formatCode>
                <c:ptCount val="2"/>
                <c:pt idx="0">
                  <c:v>4496</c:v>
                </c:pt>
                <c:pt idx="1">
                  <c:v>2811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B0-4DE1-88F0-BE916FE3E676}"/>
            </c:ext>
          </c:extLst>
        </c:ser>
        <c:ser>
          <c:idx val="1"/>
          <c:order val="1"/>
          <c:tx>
            <c:strRef>
              <c:f>cancelled_by!$C$3:$C$4</c:f>
              <c:strCache>
                <c:ptCount val="1"/>
                <c:pt idx="0">
                  <c:v>system</c:v>
                </c:pt>
              </c:strCache>
            </c:strRef>
          </c:tx>
          <c:spPr>
            <a:solidFill>
              <a:schemeClr val="accent6">
                <a:lumMod val="75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2">
                  <a:lumMod val="60000"/>
                  <a:lumOff val="40000"/>
                  <a:alpha val="85000"/>
                </a:scheme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2-68B0-4DE1-88F0-BE916FE3E67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cancelled_by!$A$5:$A$7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cancelled_by!$C$5:$C$7</c:f>
              <c:numCache>
                <c:formatCode>General</c:formatCode>
                <c:ptCount val="2"/>
                <c:pt idx="0">
                  <c:v>3406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8B0-4DE1-88F0-BE916FE3E676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444784128"/>
        <c:axId val="444766848"/>
      </c:barChart>
      <c:catAx>
        <c:axId val="4447841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Driver Assigned Key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4766848"/>
        <c:crosses val="autoZero"/>
        <c:auto val="1"/>
        <c:lblAlgn val="ctr"/>
        <c:lblOffset val="100"/>
        <c:noMultiLvlLbl val="0"/>
      </c:catAx>
      <c:valAx>
        <c:axId val="444766848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4784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[Failed_orders_analysis.xlsx]cancelled_by!PivotTable13</c:name>
    <c:fmtId val="35"/>
  </c:pivotSource>
  <c:chart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3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666907261592301"/>
          <c:y val="7.407407407407407E-2"/>
          <c:w val="0.72459864391951001"/>
          <c:h val="0.7495056867891513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cancelled_by!$B$3:$B$4</c:f>
              <c:strCache>
                <c:ptCount val="1"/>
                <c:pt idx="0">
                  <c:v>client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cancelled_by!$A$5:$A$7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cancelled_by!$B$5:$B$7</c:f>
              <c:numCache>
                <c:formatCode>General</c:formatCode>
                <c:ptCount val="2"/>
                <c:pt idx="0">
                  <c:v>4496</c:v>
                </c:pt>
                <c:pt idx="1">
                  <c:v>2811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28-48DF-9422-2A216E0DBB88}"/>
            </c:ext>
          </c:extLst>
        </c:ser>
        <c:ser>
          <c:idx val="1"/>
          <c:order val="1"/>
          <c:tx>
            <c:strRef>
              <c:f>cancelled_by!$C$3:$C$4</c:f>
              <c:strCache>
                <c:ptCount val="1"/>
                <c:pt idx="0">
                  <c:v>system</c:v>
                </c:pt>
              </c:strCache>
            </c:strRef>
          </c:tx>
          <c:spPr>
            <a:solidFill>
              <a:schemeClr val="tx2">
                <a:lumMod val="40000"/>
                <a:lumOff val="60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cancelled_by!$A$5:$A$7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cancelled_by!$C$5:$C$7</c:f>
              <c:numCache>
                <c:formatCode>General</c:formatCode>
                <c:ptCount val="2"/>
                <c:pt idx="0">
                  <c:v>3406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028-48DF-9422-2A216E0DBB88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142461615"/>
        <c:axId val="1142471215"/>
      </c:barChart>
      <c:catAx>
        <c:axId val="114246161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Driver Assigned Key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2471215"/>
        <c:crosses val="autoZero"/>
        <c:auto val="1"/>
        <c:lblAlgn val="ctr"/>
        <c:lblOffset val="100"/>
        <c:noMultiLvlLbl val="0"/>
      </c:catAx>
      <c:valAx>
        <c:axId val="1142471215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24616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[Failed_orders_analysis.xlsx]canceled_by_client_assigned!PivotTable1</c:name>
    <c:fmtId val="8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canceled_by_client_assigned!$B$3</c:f>
              <c:strCache>
                <c:ptCount val="1"/>
                <c:pt idx="0">
                  <c:v>Count of order_ cancelled_by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canceled_by_client_assigned!$A$4:$A$28</c:f>
              <c:strCache>
                <c:ptCount val="24"/>
                <c:pt idx="0">
                  <c:v>12 AM</c:v>
                </c:pt>
                <c:pt idx="1">
                  <c:v>1 AM</c:v>
                </c:pt>
                <c:pt idx="2">
                  <c:v>2 AM</c:v>
                </c:pt>
                <c:pt idx="3">
                  <c:v>3 AM</c:v>
                </c:pt>
                <c:pt idx="4">
                  <c:v>4 AM</c:v>
                </c:pt>
                <c:pt idx="5">
                  <c:v>5 AM</c:v>
                </c:pt>
                <c:pt idx="6">
                  <c:v>6 AM</c:v>
                </c:pt>
                <c:pt idx="7">
                  <c:v>7 AM</c:v>
                </c:pt>
                <c:pt idx="8">
                  <c:v>8 AM</c:v>
                </c:pt>
                <c:pt idx="9">
                  <c:v>9 AM</c:v>
                </c:pt>
                <c:pt idx="10">
                  <c:v>10 AM</c:v>
                </c:pt>
                <c:pt idx="11">
                  <c:v>11 AM</c:v>
                </c:pt>
                <c:pt idx="12">
                  <c:v>12 PM</c:v>
                </c:pt>
                <c:pt idx="13">
                  <c:v>1 PM</c:v>
                </c:pt>
                <c:pt idx="14">
                  <c:v>2 PM</c:v>
                </c:pt>
                <c:pt idx="15">
                  <c:v>3 PM</c:v>
                </c:pt>
                <c:pt idx="16">
                  <c:v>4 PM</c:v>
                </c:pt>
                <c:pt idx="17">
                  <c:v>5 PM</c:v>
                </c:pt>
                <c:pt idx="18">
                  <c:v>6 PM</c:v>
                </c:pt>
                <c:pt idx="19">
                  <c:v>7 PM</c:v>
                </c:pt>
                <c:pt idx="20">
                  <c:v>8 PM</c:v>
                </c:pt>
                <c:pt idx="21">
                  <c:v>9 PM</c:v>
                </c:pt>
                <c:pt idx="22">
                  <c:v>10 PM</c:v>
                </c:pt>
                <c:pt idx="23">
                  <c:v>11 PM</c:v>
                </c:pt>
              </c:strCache>
            </c:strRef>
          </c:cat>
          <c:val>
            <c:numRef>
              <c:f>canceled_by_client_assigned!$B$4:$B$28</c:f>
              <c:numCache>
                <c:formatCode>General</c:formatCode>
                <c:ptCount val="24"/>
                <c:pt idx="0">
                  <c:v>120</c:v>
                </c:pt>
                <c:pt idx="1">
                  <c:v>88</c:v>
                </c:pt>
                <c:pt idx="2">
                  <c:v>78</c:v>
                </c:pt>
                <c:pt idx="3">
                  <c:v>64</c:v>
                </c:pt>
                <c:pt idx="4">
                  <c:v>41</c:v>
                </c:pt>
                <c:pt idx="5">
                  <c:v>25</c:v>
                </c:pt>
                <c:pt idx="6">
                  <c:v>47</c:v>
                </c:pt>
                <c:pt idx="7">
                  <c:v>156</c:v>
                </c:pt>
                <c:pt idx="8">
                  <c:v>314</c:v>
                </c:pt>
                <c:pt idx="9">
                  <c:v>156</c:v>
                </c:pt>
                <c:pt idx="10">
                  <c:v>79</c:v>
                </c:pt>
                <c:pt idx="11">
                  <c:v>111</c:v>
                </c:pt>
                <c:pt idx="12">
                  <c:v>99</c:v>
                </c:pt>
                <c:pt idx="13">
                  <c:v>120</c:v>
                </c:pt>
                <c:pt idx="14">
                  <c:v>97</c:v>
                </c:pt>
                <c:pt idx="15">
                  <c:v>143</c:v>
                </c:pt>
                <c:pt idx="16">
                  <c:v>131</c:v>
                </c:pt>
                <c:pt idx="17">
                  <c:v>167</c:v>
                </c:pt>
                <c:pt idx="18">
                  <c:v>134</c:v>
                </c:pt>
                <c:pt idx="19">
                  <c:v>120</c:v>
                </c:pt>
                <c:pt idx="20">
                  <c:v>114</c:v>
                </c:pt>
                <c:pt idx="21">
                  <c:v>102</c:v>
                </c:pt>
                <c:pt idx="22">
                  <c:v>149</c:v>
                </c:pt>
                <c:pt idx="23">
                  <c:v>156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75-419F-867A-6F893BD703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98832527"/>
        <c:axId val="98833007"/>
      </c:barChart>
      <c:lineChart>
        <c:grouping val="standard"/>
        <c:varyColors val="0"/>
        <c:ser>
          <c:idx val="1"/>
          <c:order val="1"/>
          <c:tx>
            <c:strRef>
              <c:f>canceled_by_client_assigned!$C$3</c:f>
              <c:strCache>
                <c:ptCount val="1"/>
                <c:pt idx="0">
                  <c:v>Average of estimated_time_of_arrival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cat>
            <c:strRef>
              <c:f>canceled_by_client_assigned!$A$4:$A$28</c:f>
              <c:strCache>
                <c:ptCount val="24"/>
                <c:pt idx="0">
                  <c:v>12 AM</c:v>
                </c:pt>
                <c:pt idx="1">
                  <c:v>1 AM</c:v>
                </c:pt>
                <c:pt idx="2">
                  <c:v>2 AM</c:v>
                </c:pt>
                <c:pt idx="3">
                  <c:v>3 AM</c:v>
                </c:pt>
                <c:pt idx="4">
                  <c:v>4 AM</c:v>
                </c:pt>
                <c:pt idx="5">
                  <c:v>5 AM</c:v>
                </c:pt>
                <c:pt idx="6">
                  <c:v>6 AM</c:v>
                </c:pt>
                <c:pt idx="7">
                  <c:v>7 AM</c:v>
                </c:pt>
                <c:pt idx="8">
                  <c:v>8 AM</c:v>
                </c:pt>
                <c:pt idx="9">
                  <c:v>9 AM</c:v>
                </c:pt>
                <c:pt idx="10">
                  <c:v>10 AM</c:v>
                </c:pt>
                <c:pt idx="11">
                  <c:v>11 AM</c:v>
                </c:pt>
                <c:pt idx="12">
                  <c:v>12 PM</c:v>
                </c:pt>
                <c:pt idx="13">
                  <c:v>1 PM</c:v>
                </c:pt>
                <c:pt idx="14">
                  <c:v>2 PM</c:v>
                </c:pt>
                <c:pt idx="15">
                  <c:v>3 PM</c:v>
                </c:pt>
                <c:pt idx="16">
                  <c:v>4 PM</c:v>
                </c:pt>
                <c:pt idx="17">
                  <c:v>5 PM</c:v>
                </c:pt>
                <c:pt idx="18">
                  <c:v>6 PM</c:v>
                </c:pt>
                <c:pt idx="19">
                  <c:v>7 PM</c:v>
                </c:pt>
                <c:pt idx="20">
                  <c:v>8 PM</c:v>
                </c:pt>
                <c:pt idx="21">
                  <c:v>9 PM</c:v>
                </c:pt>
                <c:pt idx="22">
                  <c:v>10 PM</c:v>
                </c:pt>
                <c:pt idx="23">
                  <c:v>11 PM</c:v>
                </c:pt>
              </c:strCache>
            </c:strRef>
          </c:cat>
          <c:val>
            <c:numRef>
              <c:f>canceled_by_client_assigned!$C$4:$C$28</c:f>
              <c:numCache>
                <c:formatCode>0</c:formatCode>
                <c:ptCount val="24"/>
                <c:pt idx="0">
                  <c:v>360.94166666666666</c:v>
                </c:pt>
                <c:pt idx="1">
                  <c:v>324.75</c:v>
                </c:pt>
                <c:pt idx="2">
                  <c:v>391.0128205128205</c:v>
                </c:pt>
                <c:pt idx="3">
                  <c:v>388.09375</c:v>
                </c:pt>
                <c:pt idx="4">
                  <c:v>299.65853658536588</c:v>
                </c:pt>
                <c:pt idx="5">
                  <c:v>411.12</c:v>
                </c:pt>
                <c:pt idx="6">
                  <c:v>427.14893617021278</c:v>
                </c:pt>
                <c:pt idx="7">
                  <c:v>583.35897435897436</c:v>
                </c:pt>
                <c:pt idx="8">
                  <c:v>636.91082802547771</c:v>
                </c:pt>
                <c:pt idx="9">
                  <c:v>504.89102564102564</c:v>
                </c:pt>
                <c:pt idx="10">
                  <c:v>355.55696202531647</c:v>
                </c:pt>
                <c:pt idx="11">
                  <c:v>390.95495495495493</c:v>
                </c:pt>
                <c:pt idx="12">
                  <c:v>440.78787878787881</c:v>
                </c:pt>
                <c:pt idx="13">
                  <c:v>428.02499999999998</c:v>
                </c:pt>
                <c:pt idx="14">
                  <c:v>387.83505154639175</c:v>
                </c:pt>
                <c:pt idx="15">
                  <c:v>454.79020979020981</c:v>
                </c:pt>
                <c:pt idx="16">
                  <c:v>440.74045801526717</c:v>
                </c:pt>
                <c:pt idx="17">
                  <c:v>519.74251497005991</c:v>
                </c:pt>
                <c:pt idx="18">
                  <c:v>419.18656716417911</c:v>
                </c:pt>
                <c:pt idx="19">
                  <c:v>369.81666666666666</c:v>
                </c:pt>
                <c:pt idx="20">
                  <c:v>300.09649122807019</c:v>
                </c:pt>
                <c:pt idx="21">
                  <c:v>333.85294117647061</c:v>
                </c:pt>
                <c:pt idx="22">
                  <c:v>372.744966442953</c:v>
                </c:pt>
                <c:pt idx="23">
                  <c:v>408.42948717948718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A75-419F-867A-6F893BD703B0}"/>
            </c:ext>
          </c:extLst>
        </c:ser>
        <c:ser>
          <c:idx val="2"/>
          <c:order val="2"/>
          <c:tx>
            <c:strRef>
              <c:f>canceled_by_client_assigned!$D$3</c:f>
              <c:strCache>
                <c:ptCount val="1"/>
                <c:pt idx="0">
                  <c:v>Average of cancellations_time_in_seconds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canceled_by_client_assigned!$A$4:$A$28</c:f>
              <c:strCache>
                <c:ptCount val="24"/>
                <c:pt idx="0">
                  <c:v>12 AM</c:v>
                </c:pt>
                <c:pt idx="1">
                  <c:v>1 AM</c:v>
                </c:pt>
                <c:pt idx="2">
                  <c:v>2 AM</c:v>
                </c:pt>
                <c:pt idx="3">
                  <c:v>3 AM</c:v>
                </c:pt>
                <c:pt idx="4">
                  <c:v>4 AM</c:v>
                </c:pt>
                <c:pt idx="5">
                  <c:v>5 AM</c:v>
                </c:pt>
                <c:pt idx="6">
                  <c:v>6 AM</c:v>
                </c:pt>
                <c:pt idx="7">
                  <c:v>7 AM</c:v>
                </c:pt>
                <c:pt idx="8">
                  <c:v>8 AM</c:v>
                </c:pt>
                <c:pt idx="9">
                  <c:v>9 AM</c:v>
                </c:pt>
                <c:pt idx="10">
                  <c:v>10 AM</c:v>
                </c:pt>
                <c:pt idx="11">
                  <c:v>11 AM</c:v>
                </c:pt>
                <c:pt idx="12">
                  <c:v>12 PM</c:v>
                </c:pt>
                <c:pt idx="13">
                  <c:v>1 PM</c:v>
                </c:pt>
                <c:pt idx="14">
                  <c:v>2 PM</c:v>
                </c:pt>
                <c:pt idx="15">
                  <c:v>3 PM</c:v>
                </c:pt>
                <c:pt idx="16">
                  <c:v>4 PM</c:v>
                </c:pt>
                <c:pt idx="17">
                  <c:v>5 PM</c:v>
                </c:pt>
                <c:pt idx="18">
                  <c:v>6 PM</c:v>
                </c:pt>
                <c:pt idx="19">
                  <c:v>7 PM</c:v>
                </c:pt>
                <c:pt idx="20">
                  <c:v>8 PM</c:v>
                </c:pt>
                <c:pt idx="21">
                  <c:v>9 PM</c:v>
                </c:pt>
                <c:pt idx="22">
                  <c:v>10 PM</c:v>
                </c:pt>
                <c:pt idx="23">
                  <c:v>11 PM</c:v>
                </c:pt>
              </c:strCache>
            </c:strRef>
          </c:cat>
          <c:val>
            <c:numRef>
              <c:f>canceled_by_client_assigned!$D$4:$D$28</c:f>
              <c:numCache>
                <c:formatCode>0</c:formatCode>
                <c:ptCount val="24"/>
                <c:pt idx="0">
                  <c:v>184.45098039215685</c:v>
                </c:pt>
                <c:pt idx="1">
                  <c:v>172.96250000000001</c:v>
                </c:pt>
                <c:pt idx="2">
                  <c:v>205.044776119403</c:v>
                </c:pt>
                <c:pt idx="3">
                  <c:v>175.27777777777777</c:v>
                </c:pt>
                <c:pt idx="4">
                  <c:v>151.74285714285713</c:v>
                </c:pt>
                <c:pt idx="5">
                  <c:v>168.21739130434781</c:v>
                </c:pt>
                <c:pt idx="6">
                  <c:v>135.83333333333334</c:v>
                </c:pt>
                <c:pt idx="7">
                  <c:v>153.36301369863014</c:v>
                </c:pt>
                <c:pt idx="8">
                  <c:v>147.9057239057239</c:v>
                </c:pt>
                <c:pt idx="9">
                  <c:v>144.9496402877698</c:v>
                </c:pt>
                <c:pt idx="10">
                  <c:v>150.47297297297297</c:v>
                </c:pt>
                <c:pt idx="11">
                  <c:v>171.77083333333334</c:v>
                </c:pt>
                <c:pt idx="12">
                  <c:v>139.87058823529412</c:v>
                </c:pt>
                <c:pt idx="13">
                  <c:v>149.52336448598132</c:v>
                </c:pt>
                <c:pt idx="14">
                  <c:v>158.76136363636363</c:v>
                </c:pt>
                <c:pt idx="15">
                  <c:v>164.97761194029852</c:v>
                </c:pt>
                <c:pt idx="16">
                  <c:v>152.90833333333333</c:v>
                </c:pt>
                <c:pt idx="17">
                  <c:v>154.53741496598639</c:v>
                </c:pt>
                <c:pt idx="18">
                  <c:v>157.57264957264957</c:v>
                </c:pt>
                <c:pt idx="19">
                  <c:v>156.48214285714286</c:v>
                </c:pt>
                <c:pt idx="20">
                  <c:v>162.89622641509433</c:v>
                </c:pt>
                <c:pt idx="21">
                  <c:v>155.72826086956522</c:v>
                </c:pt>
                <c:pt idx="22">
                  <c:v>161.3233082706767</c:v>
                </c:pt>
                <c:pt idx="23">
                  <c:v>177.69402985074626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A75-419F-867A-6F893BD703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31119711"/>
        <c:axId val="331118271"/>
      </c:lineChart>
      <c:catAx>
        <c:axId val="9883252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Hours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833007"/>
        <c:crosses val="autoZero"/>
        <c:auto val="1"/>
        <c:lblAlgn val="ctr"/>
        <c:lblOffset val="100"/>
        <c:noMultiLvlLbl val="0"/>
      </c:catAx>
      <c:valAx>
        <c:axId val="988330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Count Cancelled Orders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832527"/>
        <c:crosses val="autoZero"/>
        <c:crossBetween val="between"/>
      </c:valAx>
      <c:valAx>
        <c:axId val="331118271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Timeing, seconds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119711"/>
        <c:crosses val="max"/>
        <c:crossBetween val="between"/>
      </c:valAx>
      <c:catAx>
        <c:axId val="33111971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3111827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CT_distribution!$A$2:$A$7308</cx:f>
        <cx:lvl ptCount="7307" formatCode="General">
          <cx:pt idx="0">198</cx:pt>
          <cx:pt idx="1">128</cx:pt>
          <cx:pt idx="2">46</cx:pt>
          <cx:pt idx="3">62</cx:pt>
          <cx:pt idx="4">78</cx:pt>
          <cx:pt idx="5">167</cx:pt>
          <cx:pt idx="6">45</cx:pt>
          <cx:pt idx="7">79</cx:pt>
          <cx:pt idx="8">188</cx:pt>
          <cx:pt idx="9">316</cx:pt>
          <cx:pt idx="10">183</cx:pt>
          <cx:pt idx="11">120</cx:pt>
          <cx:pt idx="12">475</cx:pt>
          <cx:pt idx="13">41</cx:pt>
          <cx:pt idx="14">101</cx:pt>
          <cx:pt idx="15">93</cx:pt>
          <cx:pt idx="16">117</cx:pt>
          <cx:pt idx="17">70</cx:pt>
          <cx:pt idx="18">121</cx:pt>
          <cx:pt idx="19">156</cx:pt>
          <cx:pt idx="20">527</cx:pt>
          <cx:pt idx="21">65</cx:pt>
          <cx:pt idx="22">148</cx:pt>
          <cx:pt idx="23">7</cx:pt>
          <cx:pt idx="24">104</cx:pt>
          <cx:pt idx="25">27</cx:pt>
          <cx:pt idx="26">15</cx:pt>
          <cx:pt idx="27">121</cx:pt>
          <cx:pt idx="28">123</cx:pt>
          <cx:pt idx="29">171</cx:pt>
          <cx:pt idx="30">54</cx:pt>
          <cx:pt idx="31">91</cx:pt>
          <cx:pt idx="32">22</cx:pt>
          <cx:pt idx="33">145</cx:pt>
          <cx:pt idx="34">106</cx:pt>
          <cx:pt idx="35">331</cx:pt>
          <cx:pt idx="36">30</cx:pt>
          <cx:pt idx="37">418</cx:pt>
          <cx:pt idx="38">107</cx:pt>
          <cx:pt idx="39">43</cx:pt>
          <cx:pt idx="40">77</cx:pt>
          <cx:pt idx="41">46</cx:pt>
          <cx:pt idx="42">593</cx:pt>
          <cx:pt idx="43">249</cx:pt>
          <cx:pt idx="44">120</cx:pt>
          <cx:pt idx="45">31</cx:pt>
          <cx:pt idx="46">44</cx:pt>
          <cx:pt idx="47">59</cx:pt>
          <cx:pt idx="48">15</cx:pt>
          <cx:pt idx="49">318</cx:pt>
          <cx:pt idx="50">13</cx:pt>
          <cx:pt idx="51">79</cx:pt>
          <cx:pt idx="52">7</cx:pt>
          <cx:pt idx="53">59</cx:pt>
          <cx:pt idx="54">327</cx:pt>
          <cx:pt idx="55">836</cx:pt>
          <cx:pt idx="56">117</cx:pt>
          <cx:pt idx="57">459</cx:pt>
          <cx:pt idx="58">60</cx:pt>
          <cx:pt idx="59">38</cx:pt>
          <cx:pt idx="60">27</cx:pt>
          <cx:pt idx="61">63</cx:pt>
          <cx:pt idx="62">55</cx:pt>
          <cx:pt idx="63">206</cx:pt>
          <cx:pt idx="64">20</cx:pt>
          <cx:pt idx="65">28</cx:pt>
          <cx:pt idx="66">114</cx:pt>
          <cx:pt idx="67">148</cx:pt>
          <cx:pt idx="68">84</cx:pt>
          <cx:pt idx="69">106</cx:pt>
          <cx:pt idx="70">191</cx:pt>
          <cx:pt idx="71">39</cx:pt>
          <cx:pt idx="72">67</cx:pt>
          <cx:pt idx="73">71</cx:pt>
          <cx:pt idx="74">21</cx:pt>
          <cx:pt idx="75">9</cx:pt>
          <cx:pt idx="76">8</cx:pt>
          <cx:pt idx="77">179</cx:pt>
          <cx:pt idx="78">10</cx:pt>
          <cx:pt idx="79">232</cx:pt>
          <cx:pt idx="80">46</cx:pt>
          <cx:pt idx="81">27</cx:pt>
          <cx:pt idx="82">19</cx:pt>
          <cx:pt idx="83">189</cx:pt>
          <cx:pt idx="84">48</cx:pt>
          <cx:pt idx="85">149</cx:pt>
          <cx:pt idx="86">253</cx:pt>
          <cx:pt idx="87">44</cx:pt>
          <cx:pt idx="88">83</cx:pt>
          <cx:pt idx="89">143</cx:pt>
          <cx:pt idx="90">92</cx:pt>
          <cx:pt idx="91">979</cx:pt>
          <cx:pt idx="92">83</cx:pt>
          <cx:pt idx="93">158</cx:pt>
          <cx:pt idx="94">91</cx:pt>
          <cx:pt idx="95">141</cx:pt>
          <cx:pt idx="96">85</cx:pt>
          <cx:pt idx="97">78</cx:pt>
          <cx:pt idx="98">46</cx:pt>
          <cx:pt idx="99">185</cx:pt>
          <cx:pt idx="100">41</cx:pt>
          <cx:pt idx="101">117</cx:pt>
          <cx:pt idx="102">135</cx:pt>
          <cx:pt idx="103">229</cx:pt>
          <cx:pt idx="104">96</cx:pt>
          <cx:pt idx="105">70</cx:pt>
          <cx:pt idx="106">185</cx:pt>
          <cx:pt idx="107">223</cx:pt>
          <cx:pt idx="108">82</cx:pt>
          <cx:pt idx="109">226</cx:pt>
          <cx:pt idx="110">212</cx:pt>
          <cx:pt idx="111">157</cx:pt>
          <cx:pt idx="112">38</cx:pt>
          <cx:pt idx="113">51</cx:pt>
          <cx:pt idx="114">186</cx:pt>
          <cx:pt idx="115">84</cx:pt>
          <cx:pt idx="116">223</cx:pt>
          <cx:pt idx="117">30</cx:pt>
          <cx:pt idx="118">23</cx:pt>
          <cx:pt idx="119">10</cx:pt>
          <cx:pt idx="120">10</cx:pt>
          <cx:pt idx="121">183</cx:pt>
          <cx:pt idx="122">205</cx:pt>
          <cx:pt idx="123">134</cx:pt>
          <cx:pt idx="124">88</cx:pt>
          <cx:pt idx="125">56</cx:pt>
          <cx:pt idx="126">108</cx:pt>
          <cx:pt idx="127">229</cx:pt>
          <cx:pt idx="128">70</cx:pt>
          <cx:pt idx="129">55</cx:pt>
          <cx:pt idx="130">91</cx:pt>
          <cx:pt idx="131">117</cx:pt>
          <cx:pt idx="132">129</cx:pt>
          <cx:pt idx="133">212</cx:pt>
          <cx:pt idx="134">13</cx:pt>
          <cx:pt idx="135">536</cx:pt>
          <cx:pt idx="136">113</cx:pt>
          <cx:pt idx="137">141</cx:pt>
          <cx:pt idx="138">191</cx:pt>
          <cx:pt idx="139">80</cx:pt>
          <cx:pt idx="140">976</cx:pt>
          <cx:pt idx="141">91</cx:pt>
          <cx:pt idx="142">36</cx:pt>
          <cx:pt idx="143">63</cx:pt>
          <cx:pt idx="144">68</cx:pt>
          <cx:pt idx="145">199</cx:pt>
          <cx:pt idx="146">254</cx:pt>
          <cx:pt idx="147">95</cx:pt>
          <cx:pt idx="148">219</cx:pt>
          <cx:pt idx="149">12</cx:pt>
          <cx:pt idx="150">7</cx:pt>
          <cx:pt idx="151">106</cx:pt>
          <cx:pt idx="152">124</cx:pt>
          <cx:pt idx="153">48</cx:pt>
          <cx:pt idx="154">226</cx:pt>
          <cx:pt idx="155">70</cx:pt>
          <cx:pt idx="156">233</cx:pt>
          <cx:pt idx="157">7</cx:pt>
          <cx:pt idx="158">7</cx:pt>
          <cx:pt idx="159">67</cx:pt>
          <cx:pt idx="160">87</cx:pt>
          <cx:pt idx="161">12</cx:pt>
          <cx:pt idx="162">196</cx:pt>
          <cx:pt idx="163">33</cx:pt>
          <cx:pt idx="164">94</cx:pt>
          <cx:pt idx="165">71</cx:pt>
          <cx:pt idx="166">8</cx:pt>
          <cx:pt idx="167">235</cx:pt>
          <cx:pt idx="168">15</cx:pt>
          <cx:pt idx="169">104</cx:pt>
          <cx:pt idx="170">652</cx:pt>
          <cx:pt idx="171">104</cx:pt>
          <cx:pt idx="172">7</cx:pt>
          <cx:pt idx="173">36</cx:pt>
          <cx:pt idx="174">22</cx:pt>
          <cx:pt idx="175">131</cx:pt>
          <cx:pt idx="176">52</cx:pt>
          <cx:pt idx="177">8</cx:pt>
          <cx:pt idx="178">91</cx:pt>
          <cx:pt idx="179">101</cx:pt>
          <cx:pt idx="180">79</cx:pt>
          <cx:pt idx="181">102</cx:pt>
          <cx:pt idx="182">154</cx:pt>
          <cx:pt idx="183">139</cx:pt>
          <cx:pt idx="184">107</cx:pt>
          <cx:pt idx="185">151</cx:pt>
          <cx:pt idx="186">138</cx:pt>
          <cx:pt idx="187">973</cx:pt>
          <cx:pt idx="188">131</cx:pt>
          <cx:pt idx="189">368</cx:pt>
          <cx:pt idx="190">61</cx:pt>
          <cx:pt idx="191">640</cx:pt>
          <cx:pt idx="192">180</cx:pt>
          <cx:pt idx="193">195</cx:pt>
          <cx:pt idx="194">32</cx:pt>
          <cx:pt idx="195">376</cx:pt>
          <cx:pt idx="196">137</cx:pt>
          <cx:pt idx="197">445</cx:pt>
          <cx:pt idx="198">47</cx:pt>
          <cx:pt idx="199">15</cx:pt>
          <cx:pt idx="200">10</cx:pt>
          <cx:pt idx="201">65</cx:pt>
          <cx:pt idx="202">73</cx:pt>
          <cx:pt idx="203">110</cx:pt>
          <cx:pt idx="204">58</cx:pt>
          <cx:pt idx="205">276</cx:pt>
          <cx:pt idx="206">25</cx:pt>
          <cx:pt idx="207">65</cx:pt>
          <cx:pt idx="208">104</cx:pt>
          <cx:pt idx="209">113</cx:pt>
          <cx:pt idx="210">47</cx:pt>
          <cx:pt idx="211">130</cx:pt>
          <cx:pt idx="212">106</cx:pt>
          <cx:pt idx="213">312</cx:pt>
          <cx:pt idx="214">41</cx:pt>
          <cx:pt idx="215">356</cx:pt>
          <cx:pt idx="216">28</cx:pt>
          <cx:pt idx="217">639</cx:pt>
          <cx:pt idx="218">80</cx:pt>
          <cx:pt idx="219">121</cx:pt>
          <cx:pt idx="220">38</cx:pt>
          <cx:pt idx="221">64</cx:pt>
          <cx:pt idx="222">37</cx:pt>
          <cx:pt idx="223">176</cx:pt>
          <cx:pt idx="224">224</cx:pt>
          <cx:pt idx="225">80</cx:pt>
          <cx:pt idx="226">184</cx:pt>
          <cx:pt idx="227">138</cx:pt>
          <cx:pt idx="228">59</cx:pt>
          <cx:pt idx="229">227</cx:pt>
          <cx:pt idx="230">67</cx:pt>
          <cx:pt idx="231">128</cx:pt>
          <cx:pt idx="232">45</cx:pt>
          <cx:pt idx="233">22</cx:pt>
          <cx:pt idx="234">95</cx:pt>
          <cx:pt idx="235">65</cx:pt>
          <cx:pt idx="236">323</cx:pt>
          <cx:pt idx="237">72</cx:pt>
          <cx:pt idx="238">74</cx:pt>
          <cx:pt idx="239">132</cx:pt>
          <cx:pt idx="240">117</cx:pt>
          <cx:pt idx="241">470</cx:pt>
          <cx:pt idx="242">29</cx:pt>
          <cx:pt idx="243">62</cx:pt>
          <cx:pt idx="244">213</cx:pt>
          <cx:pt idx="245">170</cx:pt>
          <cx:pt idx="246">171</cx:pt>
          <cx:pt idx="247">236</cx:pt>
          <cx:pt idx="248">1070</cx:pt>
          <cx:pt idx="249">54</cx:pt>
          <cx:pt idx="250">131</cx:pt>
          <cx:pt idx="251">289</cx:pt>
          <cx:pt idx="252">108</cx:pt>
          <cx:pt idx="253">63</cx:pt>
          <cx:pt idx="254">128</cx:pt>
          <cx:pt idx="255">10</cx:pt>
          <cx:pt idx="256">104</cx:pt>
          <cx:pt idx="257">117</cx:pt>
          <cx:pt idx="258">120</cx:pt>
          <cx:pt idx="259">40</cx:pt>
          <cx:pt idx="260">140</cx:pt>
          <cx:pt idx="261">685</cx:pt>
          <cx:pt idx="262">22</cx:pt>
          <cx:pt idx="263">55</cx:pt>
          <cx:pt idx="264">198</cx:pt>
          <cx:pt idx="265">89</cx:pt>
          <cx:pt idx="266">25</cx:pt>
          <cx:pt idx="267">25</cx:pt>
          <cx:pt idx="268">6</cx:pt>
          <cx:pt idx="269">227</cx:pt>
          <cx:pt idx="270">64</cx:pt>
          <cx:pt idx="271">188</cx:pt>
          <cx:pt idx="272">446</cx:pt>
          <cx:pt idx="273">140</cx:pt>
          <cx:pt idx="274">205</cx:pt>
          <cx:pt idx="275">29</cx:pt>
          <cx:pt idx="276">405</cx:pt>
          <cx:pt idx="277">497</cx:pt>
          <cx:pt idx="278">247</cx:pt>
          <cx:pt idx="279">37</cx:pt>
          <cx:pt idx="280">87</cx:pt>
          <cx:pt idx="281">61</cx:pt>
          <cx:pt idx="282">105</cx:pt>
          <cx:pt idx="283">214</cx:pt>
          <cx:pt idx="284">270</cx:pt>
          <cx:pt idx="285">201</cx:pt>
          <cx:pt idx="286">10</cx:pt>
          <cx:pt idx="287">14</cx:pt>
          <cx:pt idx="288">17</cx:pt>
          <cx:pt idx="289">93</cx:pt>
          <cx:pt idx="290">96</cx:pt>
          <cx:pt idx="291">132</cx:pt>
          <cx:pt idx="292">35</cx:pt>
          <cx:pt idx="293">302</cx:pt>
          <cx:pt idx="294">37</cx:pt>
          <cx:pt idx="295">52</cx:pt>
          <cx:pt idx="296">135</cx:pt>
          <cx:pt idx="297">11</cx:pt>
          <cx:pt idx="298">215</cx:pt>
          <cx:pt idx="299">805</cx:pt>
          <cx:pt idx="300">244</cx:pt>
          <cx:pt idx="301">65</cx:pt>
          <cx:pt idx="302">223</cx:pt>
          <cx:pt idx="303">101</cx:pt>
          <cx:pt idx="304">57</cx:pt>
          <cx:pt idx="305">12</cx:pt>
          <cx:pt idx="306">244</cx:pt>
          <cx:pt idx="307">224</cx:pt>
          <cx:pt idx="308">207</cx:pt>
          <cx:pt idx="309">35</cx:pt>
          <cx:pt idx="310">162</cx:pt>
          <cx:pt idx="311">453</cx:pt>
          <cx:pt idx="312">526</cx:pt>
          <cx:pt idx="313">81</cx:pt>
          <cx:pt idx="314">93</cx:pt>
          <cx:pt idx="315">9</cx:pt>
          <cx:pt idx="316">33</cx:pt>
          <cx:pt idx="317">160</cx:pt>
          <cx:pt idx="318">55</cx:pt>
          <cx:pt idx="319">80</cx:pt>
          <cx:pt idx="320">37</cx:pt>
          <cx:pt idx="321">250</cx:pt>
          <cx:pt idx="322">165</cx:pt>
          <cx:pt idx="323">44</cx:pt>
          <cx:pt idx="324">13</cx:pt>
          <cx:pt idx="325">120</cx:pt>
          <cx:pt idx="326">68</cx:pt>
          <cx:pt idx="327">10</cx:pt>
          <cx:pt idx="328">203</cx:pt>
          <cx:pt idx="329">161</cx:pt>
          <cx:pt idx="330">48</cx:pt>
          <cx:pt idx="331">189</cx:pt>
          <cx:pt idx="332">231</cx:pt>
          <cx:pt idx="333">53</cx:pt>
          <cx:pt idx="334">18</cx:pt>
          <cx:pt idx="335">160</cx:pt>
          <cx:pt idx="336">139</cx:pt>
          <cx:pt idx="337">23</cx:pt>
          <cx:pt idx="338">8</cx:pt>
          <cx:pt idx="339">86</cx:pt>
          <cx:pt idx="340">45</cx:pt>
          <cx:pt idx="341">914</cx:pt>
          <cx:pt idx="342">23</cx:pt>
          <cx:pt idx="343">109</cx:pt>
          <cx:pt idx="344">340</cx:pt>
          <cx:pt idx="345">22</cx:pt>
          <cx:pt idx="346">178</cx:pt>
          <cx:pt idx="347">23</cx:pt>
          <cx:pt idx="348">57</cx:pt>
          <cx:pt idx="349">112</cx:pt>
          <cx:pt idx="350">58</cx:pt>
          <cx:pt idx="351">335</cx:pt>
          <cx:pt idx="352">110</cx:pt>
          <cx:pt idx="353">66</cx:pt>
          <cx:pt idx="354">104</cx:pt>
          <cx:pt idx="355">241</cx:pt>
          <cx:pt idx="356">185</cx:pt>
          <cx:pt idx="357">16</cx:pt>
          <cx:pt idx="358">9</cx:pt>
          <cx:pt idx="359">313</cx:pt>
          <cx:pt idx="360">28</cx:pt>
          <cx:pt idx="361">217</cx:pt>
          <cx:pt idx="362">99</cx:pt>
          <cx:pt idx="363">130</cx:pt>
          <cx:pt idx="364">435</cx:pt>
          <cx:pt idx="365">245</cx:pt>
          <cx:pt idx="366">37</cx:pt>
          <cx:pt idx="367">100</cx:pt>
          <cx:pt idx="368">155</cx:pt>
          <cx:pt idx="369">178</cx:pt>
          <cx:pt idx="370">20</cx:pt>
          <cx:pt idx="371">175</cx:pt>
          <cx:pt idx="372">32</cx:pt>
          <cx:pt idx="373">252</cx:pt>
          <cx:pt idx="374">454</cx:pt>
          <cx:pt idx="375">82</cx:pt>
          <cx:pt idx="376">169</cx:pt>
          <cx:pt idx="377">204</cx:pt>
          <cx:pt idx="378">153</cx:pt>
          <cx:pt idx="379">132</cx:pt>
          <cx:pt idx="380">275</cx:pt>
          <cx:pt idx="381">99</cx:pt>
          <cx:pt idx="382">44</cx:pt>
          <cx:pt idx="383">251</cx:pt>
          <cx:pt idx="384">21</cx:pt>
          <cx:pt idx="385">124</cx:pt>
          <cx:pt idx="386">68</cx:pt>
          <cx:pt idx="387">199</cx:pt>
          <cx:pt idx="388">107</cx:pt>
          <cx:pt idx="389">65</cx:pt>
          <cx:pt idx="390">107</cx:pt>
          <cx:pt idx="391">11</cx:pt>
          <cx:pt idx="392">9</cx:pt>
          <cx:pt idx="393">1710</cx:pt>
          <cx:pt idx="394">34</cx:pt>
          <cx:pt idx="395">252</cx:pt>
          <cx:pt idx="396">272</cx:pt>
          <cx:pt idx="397">27</cx:pt>
          <cx:pt idx="398">53</cx:pt>
          <cx:pt idx="399">25</cx:pt>
          <cx:pt idx="400">115</cx:pt>
          <cx:pt idx="401">38</cx:pt>
          <cx:pt idx="402">202</cx:pt>
          <cx:pt idx="403">105</cx:pt>
          <cx:pt idx="404">241</cx:pt>
          <cx:pt idx="405">22</cx:pt>
          <cx:pt idx="406">149</cx:pt>
          <cx:pt idx="407">42</cx:pt>
          <cx:pt idx="408">463</cx:pt>
          <cx:pt idx="409">14</cx:pt>
          <cx:pt idx="410">50</cx:pt>
          <cx:pt idx="411">54</cx:pt>
          <cx:pt idx="412">519</cx:pt>
          <cx:pt idx="413">15</cx:pt>
          <cx:pt idx="414">139</cx:pt>
          <cx:pt idx="415">93</cx:pt>
          <cx:pt idx="416">94</cx:pt>
          <cx:pt idx="417">226</cx:pt>
          <cx:pt idx="418">160</cx:pt>
          <cx:pt idx="419">93</cx:pt>
          <cx:pt idx="420">157</cx:pt>
          <cx:pt idx="421">242</cx:pt>
          <cx:pt idx="422">121</cx:pt>
          <cx:pt idx="423">194</cx:pt>
          <cx:pt idx="424">3</cx:pt>
          <cx:pt idx="425">49</cx:pt>
          <cx:pt idx="426">184</cx:pt>
          <cx:pt idx="427">170</cx:pt>
          <cx:pt idx="428">51</cx:pt>
          <cx:pt idx="429">118</cx:pt>
          <cx:pt idx="430">135</cx:pt>
          <cx:pt idx="431">69</cx:pt>
          <cx:pt idx="432">152</cx:pt>
          <cx:pt idx="433">51</cx:pt>
          <cx:pt idx="434">147</cx:pt>
          <cx:pt idx="435">351</cx:pt>
          <cx:pt idx="436">108</cx:pt>
          <cx:pt idx="437">13</cx:pt>
          <cx:pt idx="438">97</cx:pt>
          <cx:pt idx="439">106</cx:pt>
          <cx:pt idx="440">15</cx:pt>
          <cx:pt idx="441">501</cx:pt>
          <cx:pt idx="442">209</cx:pt>
          <cx:pt idx="443">14</cx:pt>
          <cx:pt idx="444">229</cx:pt>
          <cx:pt idx="445">62</cx:pt>
          <cx:pt idx="446">72</cx:pt>
          <cx:pt idx="447">5</cx:pt>
          <cx:pt idx="448">249</cx:pt>
          <cx:pt idx="449">82</cx:pt>
          <cx:pt idx="450">72</cx:pt>
          <cx:pt idx="451">75</cx:pt>
          <cx:pt idx="452">98</cx:pt>
          <cx:pt idx="453">154</cx:pt>
          <cx:pt idx="454">35</cx:pt>
          <cx:pt idx="455">149</cx:pt>
          <cx:pt idx="456">6</cx:pt>
          <cx:pt idx="457">753</cx:pt>
          <cx:pt idx="458">35</cx:pt>
          <cx:pt idx="459">77</cx:pt>
          <cx:pt idx="460">636</cx:pt>
          <cx:pt idx="461">81</cx:pt>
          <cx:pt idx="462">60</cx:pt>
          <cx:pt idx="463">211</cx:pt>
          <cx:pt idx="464">339</cx:pt>
          <cx:pt idx="465">5</cx:pt>
          <cx:pt idx="466">285</cx:pt>
          <cx:pt idx="467">13</cx:pt>
          <cx:pt idx="468">27</cx:pt>
          <cx:pt idx="469">210</cx:pt>
          <cx:pt idx="470">546</cx:pt>
          <cx:pt idx="471">279</cx:pt>
          <cx:pt idx="472">121</cx:pt>
          <cx:pt idx="473">65</cx:pt>
          <cx:pt idx="474">172</cx:pt>
          <cx:pt idx="475">453</cx:pt>
          <cx:pt idx="476">158</cx:pt>
          <cx:pt idx="477">570</cx:pt>
          <cx:pt idx="478">18</cx:pt>
          <cx:pt idx="479">557</cx:pt>
          <cx:pt idx="480">168</cx:pt>
          <cx:pt idx="481">92</cx:pt>
          <cx:pt idx="482">14</cx:pt>
          <cx:pt idx="483">7</cx:pt>
          <cx:pt idx="484">134</cx:pt>
          <cx:pt idx="485">535</cx:pt>
          <cx:pt idx="486">57</cx:pt>
          <cx:pt idx="487">282</cx:pt>
          <cx:pt idx="488">90</cx:pt>
          <cx:pt idx="489">70</cx:pt>
          <cx:pt idx="490">28</cx:pt>
          <cx:pt idx="491">157</cx:pt>
          <cx:pt idx="492">163</cx:pt>
          <cx:pt idx="493">23</cx:pt>
          <cx:pt idx="494">101</cx:pt>
          <cx:pt idx="495">1116</cx:pt>
          <cx:pt idx="496">49</cx:pt>
          <cx:pt idx="497">102</cx:pt>
          <cx:pt idx="498">90</cx:pt>
          <cx:pt idx="499">12</cx:pt>
          <cx:pt idx="500">169</cx:pt>
          <cx:pt idx="501">74</cx:pt>
          <cx:pt idx="502">59</cx:pt>
          <cx:pt idx="503">66</cx:pt>
          <cx:pt idx="504">223</cx:pt>
          <cx:pt idx="505">57</cx:pt>
          <cx:pt idx="506">699</cx:pt>
          <cx:pt idx="507">136</cx:pt>
          <cx:pt idx="508">80</cx:pt>
          <cx:pt idx="509">63</cx:pt>
          <cx:pt idx="510">112</cx:pt>
          <cx:pt idx="511">61</cx:pt>
          <cx:pt idx="512">192</cx:pt>
          <cx:pt idx="513">224</cx:pt>
          <cx:pt idx="514">10</cx:pt>
          <cx:pt idx="515">159</cx:pt>
          <cx:pt idx="516">17</cx:pt>
          <cx:pt idx="517">79</cx:pt>
          <cx:pt idx="518">74</cx:pt>
          <cx:pt idx="519">72</cx:pt>
          <cx:pt idx="520">371</cx:pt>
          <cx:pt idx="521">29</cx:pt>
          <cx:pt idx="522">60</cx:pt>
          <cx:pt idx="523">154</cx:pt>
          <cx:pt idx="524">231</cx:pt>
          <cx:pt idx="525">14</cx:pt>
          <cx:pt idx="526">341</cx:pt>
          <cx:pt idx="527">396</cx:pt>
          <cx:pt idx="528">212</cx:pt>
          <cx:pt idx="529">60</cx:pt>
          <cx:pt idx="530">78</cx:pt>
          <cx:pt idx="531">123</cx:pt>
          <cx:pt idx="532">164</cx:pt>
          <cx:pt idx="533">153</cx:pt>
          <cx:pt idx="534">12</cx:pt>
          <cx:pt idx="535">46</cx:pt>
          <cx:pt idx="536">125</cx:pt>
          <cx:pt idx="537">19</cx:pt>
          <cx:pt idx="538">106</cx:pt>
          <cx:pt idx="539">128</cx:pt>
          <cx:pt idx="540">11</cx:pt>
          <cx:pt idx="541">238</cx:pt>
          <cx:pt idx="542">99</cx:pt>
          <cx:pt idx="543">11</cx:pt>
          <cx:pt idx="544">38</cx:pt>
          <cx:pt idx="545">219</cx:pt>
          <cx:pt idx="546">8</cx:pt>
          <cx:pt idx="547">94</cx:pt>
          <cx:pt idx="548">33</cx:pt>
          <cx:pt idx="549">61</cx:pt>
          <cx:pt idx="550">217</cx:pt>
          <cx:pt idx="551">147</cx:pt>
          <cx:pt idx="552">97</cx:pt>
          <cx:pt idx="553">66</cx:pt>
          <cx:pt idx="554">53</cx:pt>
          <cx:pt idx="555">180</cx:pt>
          <cx:pt idx="556">163</cx:pt>
          <cx:pt idx="557">39</cx:pt>
          <cx:pt idx="558">46</cx:pt>
          <cx:pt idx="559">58</cx:pt>
          <cx:pt idx="560">30</cx:pt>
          <cx:pt idx="561">21</cx:pt>
          <cx:pt idx="562">133</cx:pt>
          <cx:pt idx="563">707</cx:pt>
          <cx:pt idx="564">219</cx:pt>
          <cx:pt idx="565">18</cx:pt>
          <cx:pt idx="566">123</cx:pt>
          <cx:pt idx="567">13</cx:pt>
          <cx:pt idx="568">106</cx:pt>
          <cx:pt idx="569">41</cx:pt>
          <cx:pt idx="570">74</cx:pt>
          <cx:pt idx="571">279</cx:pt>
          <cx:pt idx="572">62</cx:pt>
          <cx:pt idx="573">23</cx:pt>
          <cx:pt idx="574">329</cx:pt>
          <cx:pt idx="575">133</cx:pt>
          <cx:pt idx="576">23</cx:pt>
          <cx:pt idx="577">12</cx:pt>
          <cx:pt idx="578">227</cx:pt>
          <cx:pt idx="579">18</cx:pt>
          <cx:pt idx="580">132</cx:pt>
          <cx:pt idx="581">63</cx:pt>
          <cx:pt idx="582">26</cx:pt>
          <cx:pt idx="583">55</cx:pt>
          <cx:pt idx="584">150</cx:pt>
          <cx:pt idx="585">681</cx:pt>
          <cx:pt idx="586">292</cx:pt>
          <cx:pt idx="587">110</cx:pt>
          <cx:pt idx="588">196</cx:pt>
          <cx:pt idx="589">57</cx:pt>
          <cx:pt idx="590">25</cx:pt>
          <cx:pt idx="591">56</cx:pt>
          <cx:pt idx="592">201</cx:pt>
          <cx:pt idx="593">242</cx:pt>
          <cx:pt idx="594">191</cx:pt>
          <cx:pt idx="595">132</cx:pt>
          <cx:pt idx="596">82</cx:pt>
          <cx:pt idx="597">66</cx:pt>
          <cx:pt idx="598">125</cx:pt>
          <cx:pt idx="599">56</cx:pt>
          <cx:pt idx="600">28</cx:pt>
          <cx:pt idx="601">130</cx:pt>
          <cx:pt idx="602">76</cx:pt>
          <cx:pt idx="603">140</cx:pt>
          <cx:pt idx="604">96</cx:pt>
          <cx:pt idx="605">114</cx:pt>
          <cx:pt idx="606">242</cx:pt>
          <cx:pt idx="607">8</cx:pt>
          <cx:pt idx="608">50</cx:pt>
          <cx:pt idx="609">137</cx:pt>
          <cx:pt idx="610">47</cx:pt>
          <cx:pt idx="611">202</cx:pt>
          <cx:pt idx="612">48</cx:pt>
          <cx:pt idx="613">5</cx:pt>
          <cx:pt idx="614">35</cx:pt>
          <cx:pt idx="615">149</cx:pt>
          <cx:pt idx="616">21</cx:pt>
          <cx:pt idx="617">117</cx:pt>
          <cx:pt idx="618">220</cx:pt>
          <cx:pt idx="619">647</cx:pt>
          <cx:pt idx="620">21</cx:pt>
          <cx:pt idx="621">102</cx:pt>
          <cx:pt idx="622">39</cx:pt>
          <cx:pt idx="623">55</cx:pt>
          <cx:pt idx="624">122</cx:pt>
          <cx:pt idx="625">55</cx:pt>
          <cx:pt idx="626">101</cx:pt>
          <cx:pt idx="627">53</cx:pt>
          <cx:pt idx="628">75</cx:pt>
          <cx:pt idx="629">863</cx:pt>
          <cx:pt idx="630">58</cx:pt>
          <cx:pt idx="631">186</cx:pt>
          <cx:pt idx="632">74</cx:pt>
          <cx:pt idx="633">145</cx:pt>
          <cx:pt idx="634">48</cx:pt>
          <cx:pt idx="635">63</cx:pt>
          <cx:pt idx="636">54</cx:pt>
          <cx:pt idx="637">132</cx:pt>
          <cx:pt idx="638">614</cx:pt>
          <cx:pt idx="639">201</cx:pt>
          <cx:pt idx="640">226</cx:pt>
          <cx:pt idx="641">145</cx:pt>
          <cx:pt idx="642">8</cx:pt>
          <cx:pt idx="643">52</cx:pt>
          <cx:pt idx="644">154</cx:pt>
          <cx:pt idx="645">95</cx:pt>
          <cx:pt idx="646">41</cx:pt>
          <cx:pt idx="647">157</cx:pt>
          <cx:pt idx="648">213</cx:pt>
          <cx:pt idx="649">151</cx:pt>
          <cx:pt idx="650">63</cx:pt>
          <cx:pt idx="651">98</cx:pt>
          <cx:pt idx="652">211</cx:pt>
          <cx:pt idx="653">150</cx:pt>
          <cx:pt idx="654">179</cx:pt>
          <cx:pt idx="655">111</cx:pt>
          <cx:pt idx="656">106</cx:pt>
          <cx:pt idx="657">452</cx:pt>
          <cx:pt idx="658">107</cx:pt>
          <cx:pt idx="659">122</cx:pt>
          <cx:pt idx="660">118</cx:pt>
          <cx:pt idx="661">78</cx:pt>
          <cx:pt idx="662">111</cx:pt>
          <cx:pt idx="663">48</cx:pt>
          <cx:pt idx="664">182</cx:pt>
          <cx:pt idx="665">45</cx:pt>
          <cx:pt idx="666">102</cx:pt>
          <cx:pt idx="667">223</cx:pt>
          <cx:pt idx="668">46</cx:pt>
          <cx:pt idx="669">98</cx:pt>
          <cx:pt idx="670">495</cx:pt>
          <cx:pt idx="671">75</cx:pt>
          <cx:pt idx="672">189</cx:pt>
          <cx:pt idx="673">111</cx:pt>
          <cx:pt idx="674">6</cx:pt>
          <cx:pt idx="675">42</cx:pt>
          <cx:pt idx="676">132</cx:pt>
          <cx:pt idx="677">93</cx:pt>
          <cx:pt idx="678">29</cx:pt>
          <cx:pt idx="679">147</cx:pt>
          <cx:pt idx="680">121</cx:pt>
          <cx:pt idx="681">190</cx:pt>
          <cx:pt idx="682">111</cx:pt>
          <cx:pt idx="683">44</cx:pt>
          <cx:pt idx="684">120</cx:pt>
          <cx:pt idx="685">61</cx:pt>
          <cx:pt idx="686">63</cx:pt>
          <cx:pt idx="687">592</cx:pt>
          <cx:pt idx="688">147</cx:pt>
          <cx:pt idx="689">15</cx:pt>
          <cx:pt idx="690">134</cx:pt>
          <cx:pt idx="691">49</cx:pt>
          <cx:pt idx="692">36</cx:pt>
          <cx:pt idx="693">57</cx:pt>
          <cx:pt idx="694">103</cx:pt>
          <cx:pt idx="695">251</cx:pt>
          <cx:pt idx="696">58</cx:pt>
          <cx:pt idx="697">252</cx:pt>
          <cx:pt idx="698">33</cx:pt>
          <cx:pt idx="699">74</cx:pt>
          <cx:pt idx="700">105</cx:pt>
          <cx:pt idx="701">53</cx:pt>
          <cx:pt idx="702">12</cx:pt>
          <cx:pt idx="703">27</cx:pt>
          <cx:pt idx="704">13</cx:pt>
          <cx:pt idx="705">140</cx:pt>
          <cx:pt idx="706">92</cx:pt>
          <cx:pt idx="707">179</cx:pt>
          <cx:pt idx="708">38</cx:pt>
          <cx:pt idx="709">173</cx:pt>
          <cx:pt idx="710">169</cx:pt>
          <cx:pt idx="711">10</cx:pt>
          <cx:pt idx="712">154</cx:pt>
          <cx:pt idx="713">259</cx:pt>
          <cx:pt idx="714">219</cx:pt>
          <cx:pt idx="715">95</cx:pt>
          <cx:pt idx="716">198</cx:pt>
          <cx:pt idx="717">46</cx:pt>
          <cx:pt idx="718">50</cx:pt>
          <cx:pt idx="719">192</cx:pt>
          <cx:pt idx="720">181</cx:pt>
          <cx:pt idx="721">136</cx:pt>
          <cx:pt idx="722">69</cx:pt>
          <cx:pt idx="723">154</cx:pt>
          <cx:pt idx="724">178</cx:pt>
          <cx:pt idx="725">12</cx:pt>
          <cx:pt idx="726">207</cx:pt>
          <cx:pt idx="727">59</cx:pt>
          <cx:pt idx="728">62</cx:pt>
          <cx:pt idx="729">83</cx:pt>
          <cx:pt idx="730">237</cx:pt>
          <cx:pt idx="731">128</cx:pt>
          <cx:pt idx="732">83</cx:pt>
          <cx:pt idx="733">215</cx:pt>
          <cx:pt idx="734">56</cx:pt>
          <cx:pt idx="735">12</cx:pt>
          <cx:pt idx="736">120</cx:pt>
          <cx:pt idx="737">268</cx:pt>
          <cx:pt idx="738">186</cx:pt>
          <cx:pt idx="739">162</cx:pt>
          <cx:pt idx="740">154</cx:pt>
          <cx:pt idx="741">11</cx:pt>
          <cx:pt idx="742">234</cx:pt>
          <cx:pt idx="743">178</cx:pt>
          <cx:pt idx="744">57</cx:pt>
          <cx:pt idx="745">95</cx:pt>
          <cx:pt idx="746">95</cx:pt>
          <cx:pt idx="747">150</cx:pt>
          <cx:pt idx="748">64</cx:pt>
          <cx:pt idx="749">231</cx:pt>
          <cx:pt idx="750">243</cx:pt>
          <cx:pt idx="751">8</cx:pt>
          <cx:pt idx="752">129</cx:pt>
          <cx:pt idx="753">217</cx:pt>
          <cx:pt idx="754">28</cx:pt>
          <cx:pt idx="755">226</cx:pt>
          <cx:pt idx="756">50</cx:pt>
          <cx:pt idx="757">80</cx:pt>
          <cx:pt idx="758">48</cx:pt>
          <cx:pt idx="759">27</cx:pt>
          <cx:pt idx="760">13</cx:pt>
          <cx:pt idx="761">103</cx:pt>
          <cx:pt idx="762">107</cx:pt>
          <cx:pt idx="763">215</cx:pt>
          <cx:pt idx="764">57</cx:pt>
          <cx:pt idx="765">29</cx:pt>
          <cx:pt idx="766">168</cx:pt>
          <cx:pt idx="767">21</cx:pt>
          <cx:pt idx="768">32</cx:pt>
          <cx:pt idx="769">45</cx:pt>
          <cx:pt idx="770">86</cx:pt>
          <cx:pt idx="771">215</cx:pt>
          <cx:pt idx="772">14</cx:pt>
          <cx:pt idx="773">68</cx:pt>
          <cx:pt idx="774">186</cx:pt>
          <cx:pt idx="775">237</cx:pt>
          <cx:pt idx="776">31</cx:pt>
          <cx:pt idx="777">142</cx:pt>
          <cx:pt idx="778">184</cx:pt>
          <cx:pt idx="779">88</cx:pt>
          <cx:pt idx="780">90</cx:pt>
          <cx:pt idx="781">62</cx:pt>
          <cx:pt idx="782">223</cx:pt>
          <cx:pt idx="783">92</cx:pt>
          <cx:pt idx="784">58</cx:pt>
          <cx:pt idx="785">179</cx:pt>
          <cx:pt idx="786">103</cx:pt>
          <cx:pt idx="787">70</cx:pt>
          <cx:pt idx="788">183</cx:pt>
          <cx:pt idx="789">115</cx:pt>
          <cx:pt idx="790">37</cx:pt>
          <cx:pt idx="791">51</cx:pt>
          <cx:pt idx="792">17</cx:pt>
          <cx:pt idx="793">175</cx:pt>
          <cx:pt idx="794">69</cx:pt>
          <cx:pt idx="795">226</cx:pt>
          <cx:pt idx="796">72</cx:pt>
          <cx:pt idx="797">63</cx:pt>
          <cx:pt idx="798">18</cx:pt>
          <cx:pt idx="799">257</cx:pt>
          <cx:pt idx="800">12</cx:pt>
          <cx:pt idx="801">16</cx:pt>
          <cx:pt idx="802">78</cx:pt>
          <cx:pt idx="803">9</cx:pt>
          <cx:pt idx="804">167</cx:pt>
          <cx:pt idx="805">11</cx:pt>
          <cx:pt idx="806">132</cx:pt>
          <cx:pt idx="807">187</cx:pt>
          <cx:pt idx="808">152</cx:pt>
          <cx:pt idx="809">36</cx:pt>
          <cx:pt idx="810">145</cx:pt>
          <cx:pt idx="811">11</cx:pt>
          <cx:pt idx="812">185</cx:pt>
          <cx:pt idx="813">57</cx:pt>
          <cx:pt idx="814">197</cx:pt>
          <cx:pt idx="815">181</cx:pt>
          <cx:pt idx="816">471</cx:pt>
          <cx:pt idx="817">1091</cx:pt>
          <cx:pt idx="818">32</cx:pt>
          <cx:pt idx="819">51</cx:pt>
          <cx:pt idx="820">16</cx:pt>
          <cx:pt idx="821">152</cx:pt>
          <cx:pt idx="822">69</cx:pt>
          <cx:pt idx="823">152</cx:pt>
          <cx:pt idx="824">37</cx:pt>
          <cx:pt idx="825">37</cx:pt>
          <cx:pt idx="826">212</cx:pt>
          <cx:pt idx="827">16</cx:pt>
          <cx:pt idx="828">39</cx:pt>
          <cx:pt idx="829">62</cx:pt>
          <cx:pt idx="830">144</cx:pt>
          <cx:pt idx="831">92</cx:pt>
          <cx:pt idx="832">169</cx:pt>
          <cx:pt idx="833">182</cx:pt>
          <cx:pt idx="834">115</cx:pt>
          <cx:pt idx="835">147</cx:pt>
          <cx:pt idx="836">47</cx:pt>
          <cx:pt idx="837">359</cx:pt>
          <cx:pt idx="838">32</cx:pt>
          <cx:pt idx="839">20</cx:pt>
          <cx:pt idx="840">941</cx:pt>
          <cx:pt idx="841">20</cx:pt>
          <cx:pt idx="842">304</cx:pt>
          <cx:pt idx="843">73</cx:pt>
          <cx:pt idx="844">197</cx:pt>
          <cx:pt idx="845">20</cx:pt>
          <cx:pt idx="846">134</cx:pt>
          <cx:pt idx="847">139</cx:pt>
          <cx:pt idx="848">31</cx:pt>
          <cx:pt idx="849">117</cx:pt>
          <cx:pt idx="850">17</cx:pt>
          <cx:pt idx="851">6</cx:pt>
          <cx:pt idx="852">490</cx:pt>
          <cx:pt idx="853">34</cx:pt>
          <cx:pt idx="854">74</cx:pt>
          <cx:pt idx="855">34</cx:pt>
          <cx:pt idx="856">135</cx:pt>
          <cx:pt idx="857">25</cx:pt>
          <cx:pt idx="858">34</cx:pt>
          <cx:pt idx="859">89</cx:pt>
          <cx:pt idx="860">87</cx:pt>
          <cx:pt idx="861">29</cx:pt>
          <cx:pt idx="862">21</cx:pt>
          <cx:pt idx="863">223</cx:pt>
          <cx:pt idx="864">7</cx:pt>
          <cx:pt idx="865">589</cx:pt>
          <cx:pt idx="866">112</cx:pt>
          <cx:pt idx="867">524</cx:pt>
          <cx:pt idx="868">32</cx:pt>
          <cx:pt idx="869">197</cx:pt>
          <cx:pt idx="870">380</cx:pt>
          <cx:pt idx="871">33</cx:pt>
          <cx:pt idx="872">313</cx:pt>
          <cx:pt idx="873">227</cx:pt>
          <cx:pt idx="874">73</cx:pt>
          <cx:pt idx="875">13</cx:pt>
          <cx:pt idx="876">262</cx:pt>
          <cx:pt idx="877">1442</cx:pt>
          <cx:pt idx="878">47</cx:pt>
          <cx:pt idx="879">136</cx:pt>
          <cx:pt idx="880">355</cx:pt>
          <cx:pt idx="881">89</cx:pt>
          <cx:pt idx="882">145</cx:pt>
          <cx:pt idx="883">246</cx:pt>
          <cx:pt idx="884">941</cx:pt>
          <cx:pt idx="885">430</cx:pt>
          <cx:pt idx="886">200</cx:pt>
          <cx:pt idx="887">91</cx:pt>
          <cx:pt idx="888">105</cx:pt>
          <cx:pt idx="889">47</cx:pt>
          <cx:pt idx="890">176</cx:pt>
          <cx:pt idx="891">415</cx:pt>
          <cx:pt idx="892">43</cx:pt>
          <cx:pt idx="893">17</cx:pt>
          <cx:pt idx="894">73</cx:pt>
          <cx:pt idx="895">23</cx:pt>
          <cx:pt idx="896">16</cx:pt>
          <cx:pt idx="897">24</cx:pt>
          <cx:pt idx="898">410</cx:pt>
          <cx:pt idx="899">77</cx:pt>
          <cx:pt idx="900">13</cx:pt>
          <cx:pt idx="901">178</cx:pt>
          <cx:pt idx="902">1190</cx:pt>
          <cx:pt idx="903">12</cx:pt>
          <cx:pt idx="904">78</cx:pt>
          <cx:pt idx="905">441</cx:pt>
          <cx:pt idx="906">694</cx:pt>
          <cx:pt idx="907">120</cx:pt>
          <cx:pt idx="908">35</cx:pt>
          <cx:pt idx="909">67</cx:pt>
          <cx:pt idx="910">89</cx:pt>
          <cx:pt idx="911">102</cx:pt>
          <cx:pt idx="912">325</cx:pt>
          <cx:pt idx="913">526</cx:pt>
          <cx:pt idx="914">142</cx:pt>
          <cx:pt idx="915">25</cx:pt>
          <cx:pt idx="916">35</cx:pt>
          <cx:pt idx="917">69</cx:pt>
          <cx:pt idx="918">110</cx:pt>
          <cx:pt idx="919">442</cx:pt>
          <cx:pt idx="920">971</cx:pt>
          <cx:pt idx="921">62</cx:pt>
          <cx:pt idx="922">112</cx:pt>
          <cx:pt idx="923">167</cx:pt>
          <cx:pt idx="924">87</cx:pt>
          <cx:pt idx="925">165</cx:pt>
          <cx:pt idx="926">221</cx:pt>
          <cx:pt idx="927">98</cx:pt>
          <cx:pt idx="928">106</cx:pt>
          <cx:pt idx="929">18</cx:pt>
          <cx:pt idx="930">206</cx:pt>
          <cx:pt idx="931">23</cx:pt>
          <cx:pt idx="932">77</cx:pt>
          <cx:pt idx="933">164</cx:pt>
          <cx:pt idx="934">401</cx:pt>
          <cx:pt idx="935">16</cx:pt>
          <cx:pt idx="936">156</cx:pt>
          <cx:pt idx="937">152</cx:pt>
          <cx:pt idx="938">102</cx:pt>
          <cx:pt idx="939">142</cx:pt>
          <cx:pt idx="940">45</cx:pt>
          <cx:pt idx="941">4</cx:pt>
          <cx:pt idx="942">171</cx:pt>
          <cx:pt idx="943">5</cx:pt>
          <cx:pt idx="944">25</cx:pt>
          <cx:pt idx="945">64</cx:pt>
          <cx:pt idx="946">76</cx:pt>
          <cx:pt idx="947">38</cx:pt>
          <cx:pt idx="948">74</cx:pt>
          <cx:pt idx="949">32</cx:pt>
          <cx:pt idx="950">56</cx:pt>
          <cx:pt idx="951">50</cx:pt>
          <cx:pt idx="952">65</cx:pt>
          <cx:pt idx="953">73</cx:pt>
          <cx:pt idx="954">244</cx:pt>
          <cx:pt idx="955">14</cx:pt>
          <cx:pt idx="956">190</cx:pt>
          <cx:pt idx="957">196</cx:pt>
          <cx:pt idx="958">340</cx:pt>
          <cx:pt idx="959">224</cx:pt>
          <cx:pt idx="960">434</cx:pt>
          <cx:pt idx="961">139</cx:pt>
          <cx:pt idx="962">21</cx:pt>
          <cx:pt idx="963">202</cx:pt>
          <cx:pt idx="964">946</cx:pt>
          <cx:pt idx="965">132</cx:pt>
          <cx:pt idx="966">23</cx:pt>
          <cx:pt idx="967">219</cx:pt>
          <cx:pt idx="968">136</cx:pt>
          <cx:pt idx="969">47</cx:pt>
          <cx:pt idx="970">41</cx:pt>
          <cx:pt idx="971">722</cx:pt>
          <cx:pt idx="972">348</cx:pt>
          <cx:pt idx="973">178</cx:pt>
          <cx:pt idx="974">164</cx:pt>
          <cx:pt idx="975">31</cx:pt>
          <cx:pt idx="976">121</cx:pt>
          <cx:pt idx="977">97</cx:pt>
          <cx:pt idx="978">85</cx:pt>
          <cx:pt idx="979">149</cx:pt>
          <cx:pt idx="980">31</cx:pt>
          <cx:pt idx="981">61</cx:pt>
          <cx:pt idx="982">165</cx:pt>
          <cx:pt idx="983">180</cx:pt>
          <cx:pt idx="984">74</cx:pt>
          <cx:pt idx="985">179</cx:pt>
          <cx:pt idx="986">34</cx:pt>
          <cx:pt idx="987">20</cx:pt>
          <cx:pt idx="988">79</cx:pt>
          <cx:pt idx="989">207</cx:pt>
          <cx:pt idx="990">77</cx:pt>
          <cx:pt idx="991">98</cx:pt>
          <cx:pt idx="992">95</cx:pt>
          <cx:pt idx="993">69</cx:pt>
          <cx:pt idx="994">35</cx:pt>
          <cx:pt idx="995">60</cx:pt>
          <cx:pt idx="996">64</cx:pt>
          <cx:pt idx="997">91</cx:pt>
          <cx:pt idx="998">96</cx:pt>
          <cx:pt idx="999">134</cx:pt>
          <cx:pt idx="1000">484</cx:pt>
          <cx:pt idx="1001">12</cx:pt>
          <cx:pt idx="1002">12</cx:pt>
          <cx:pt idx="1003">31</cx:pt>
          <cx:pt idx="1004">7</cx:pt>
          <cx:pt idx="1005">172</cx:pt>
          <cx:pt idx="1006">238</cx:pt>
          <cx:pt idx="1007">374</cx:pt>
          <cx:pt idx="1008">235</cx:pt>
          <cx:pt idx="1009">96</cx:pt>
          <cx:pt idx="1010">178</cx:pt>
          <cx:pt idx="1011">145</cx:pt>
          <cx:pt idx="1012">211</cx:pt>
          <cx:pt idx="1013">79</cx:pt>
          <cx:pt idx="1014">47</cx:pt>
          <cx:pt idx="1015">82</cx:pt>
          <cx:pt idx="1016">135</cx:pt>
          <cx:pt idx="1017">146</cx:pt>
          <cx:pt idx="1018">133</cx:pt>
          <cx:pt idx="1019">313</cx:pt>
          <cx:pt idx="1020">261</cx:pt>
          <cx:pt idx="1021">186</cx:pt>
          <cx:pt idx="1022">66</cx:pt>
          <cx:pt idx="1023">33</cx:pt>
          <cx:pt idx="1024">229</cx:pt>
          <cx:pt idx="1025">96</cx:pt>
          <cx:pt idx="1026">206</cx:pt>
          <cx:pt idx="1027">26</cx:pt>
          <cx:pt idx="1028">116</cx:pt>
          <cx:pt idx="1029">115</cx:pt>
          <cx:pt idx="1030">57</cx:pt>
          <cx:pt idx="1031">59</cx:pt>
          <cx:pt idx="1032">40</cx:pt>
          <cx:pt idx="1033">107</cx:pt>
          <cx:pt idx="1034">516</cx:pt>
          <cx:pt idx="1035">147</cx:pt>
          <cx:pt idx="1036">69</cx:pt>
          <cx:pt idx="1037">33</cx:pt>
          <cx:pt idx="1038">10</cx:pt>
          <cx:pt idx="1039">13</cx:pt>
          <cx:pt idx="1040">106</cx:pt>
          <cx:pt idx="1041">518</cx:pt>
          <cx:pt idx="1042">117</cx:pt>
          <cx:pt idx="1043">48</cx:pt>
          <cx:pt idx="1044">238</cx:pt>
          <cx:pt idx="1045">138</cx:pt>
          <cx:pt idx="1046">93</cx:pt>
          <cx:pt idx="1047">127</cx:pt>
          <cx:pt idx="1048">80</cx:pt>
          <cx:pt idx="1049">73</cx:pt>
          <cx:pt idx="1050">5</cx:pt>
          <cx:pt idx="1051">548</cx:pt>
          <cx:pt idx="1052">112</cx:pt>
          <cx:pt idx="1053">125</cx:pt>
          <cx:pt idx="1054">36</cx:pt>
          <cx:pt idx="1055">326</cx:pt>
          <cx:pt idx="1056">192</cx:pt>
          <cx:pt idx="1057">124</cx:pt>
          <cx:pt idx="1058">26</cx:pt>
          <cx:pt idx="1059">34</cx:pt>
          <cx:pt idx="1060">38</cx:pt>
          <cx:pt idx="1061">201</cx:pt>
          <cx:pt idx="1062">14</cx:pt>
          <cx:pt idx="1063">246</cx:pt>
          <cx:pt idx="1064">40</cx:pt>
          <cx:pt idx="1065">41</cx:pt>
          <cx:pt idx="1066">52</cx:pt>
          <cx:pt idx="1067">61</cx:pt>
          <cx:pt idx="1068">149</cx:pt>
          <cx:pt idx="1069">128</cx:pt>
          <cx:pt idx="1070">139</cx:pt>
          <cx:pt idx="1071">92</cx:pt>
          <cx:pt idx="1072">54</cx:pt>
          <cx:pt idx="1073">82</cx:pt>
          <cx:pt idx="1074">49</cx:pt>
          <cx:pt idx="1075">224</cx:pt>
          <cx:pt idx="1076">82</cx:pt>
          <cx:pt idx="1077">111</cx:pt>
          <cx:pt idx="1078">58</cx:pt>
          <cx:pt idx="1079">14</cx:pt>
          <cx:pt idx="1080">73</cx:pt>
          <cx:pt idx="1081">134</cx:pt>
          <cx:pt idx="1082">210</cx:pt>
          <cx:pt idx="1083">207</cx:pt>
          <cx:pt idx="1084">55</cx:pt>
          <cx:pt idx="1085">54</cx:pt>
          <cx:pt idx="1086">89</cx:pt>
          <cx:pt idx="1087">87</cx:pt>
          <cx:pt idx="1088">191</cx:pt>
          <cx:pt idx="1089">306</cx:pt>
          <cx:pt idx="1090">460</cx:pt>
          <cx:pt idx="1091">154</cx:pt>
          <cx:pt idx="1092">10</cx:pt>
          <cx:pt idx="1093">13</cx:pt>
          <cx:pt idx="1094">571</cx:pt>
          <cx:pt idx="1095">9</cx:pt>
          <cx:pt idx="1096">35</cx:pt>
          <cx:pt idx="1097">45</cx:pt>
          <cx:pt idx="1098">35</cx:pt>
          <cx:pt idx="1099">207</cx:pt>
          <cx:pt idx="1100">63</cx:pt>
          <cx:pt idx="1101">31</cx:pt>
          <cx:pt idx="1102">144</cx:pt>
          <cx:pt idx="1103">22</cx:pt>
          <cx:pt idx="1104">4</cx:pt>
          <cx:pt idx="1105">209</cx:pt>
          <cx:pt idx="1106">193</cx:pt>
          <cx:pt idx="1107">187</cx:pt>
          <cx:pt idx="1108">516</cx:pt>
          <cx:pt idx="1109">493</cx:pt>
          <cx:pt idx="1110">130</cx:pt>
          <cx:pt idx="1111">52</cx:pt>
          <cx:pt idx="1112">9</cx:pt>
          <cx:pt idx="1113">84</cx:pt>
          <cx:pt idx="1114">538</cx:pt>
          <cx:pt idx="1115">56</cx:pt>
          <cx:pt idx="1116">34</cx:pt>
          <cx:pt idx="1117">176</cx:pt>
          <cx:pt idx="1118">163</cx:pt>
          <cx:pt idx="1119">47</cx:pt>
          <cx:pt idx="1120">131</cx:pt>
          <cx:pt idx="1121">120</cx:pt>
          <cx:pt idx="1122">463</cx:pt>
          <cx:pt idx="1123">102</cx:pt>
          <cx:pt idx="1124">622</cx:pt>
          <cx:pt idx="1125">370</cx:pt>
          <cx:pt idx="1126">188</cx:pt>
          <cx:pt idx="1127">23</cx:pt>
          <cx:pt idx="1128">782</cx:pt>
          <cx:pt idx="1129">9</cx:pt>
          <cx:pt idx="1130">244</cx:pt>
          <cx:pt idx="1131">105</cx:pt>
          <cx:pt idx="1132">329</cx:pt>
          <cx:pt idx="1133">180</cx:pt>
          <cx:pt idx="1134">7</cx:pt>
          <cx:pt idx="1135">21</cx:pt>
          <cx:pt idx="1136">123</cx:pt>
          <cx:pt idx="1137">127</cx:pt>
          <cx:pt idx="1138">211</cx:pt>
          <cx:pt idx="1139">28</cx:pt>
          <cx:pt idx="1140">94</cx:pt>
          <cx:pt idx="1141">81</cx:pt>
          <cx:pt idx="1142">69</cx:pt>
          <cx:pt idx="1143">78</cx:pt>
          <cx:pt idx="1144">18</cx:pt>
          <cx:pt idx="1145">24</cx:pt>
          <cx:pt idx="1146">160</cx:pt>
          <cx:pt idx="1147">24</cx:pt>
          <cx:pt idx="1148">64</cx:pt>
          <cx:pt idx="1149">78</cx:pt>
          <cx:pt idx="1150">46</cx:pt>
          <cx:pt idx="1151">18</cx:pt>
          <cx:pt idx="1152">24</cx:pt>
          <cx:pt idx="1153">192</cx:pt>
          <cx:pt idx="1154">13</cx:pt>
          <cx:pt idx="1155">93</cx:pt>
          <cx:pt idx="1156">151</cx:pt>
          <cx:pt idx="1157">726</cx:pt>
          <cx:pt idx="1158">231</cx:pt>
          <cx:pt idx="1159">125</cx:pt>
          <cx:pt idx="1160">99</cx:pt>
          <cx:pt idx="1161">233</cx:pt>
          <cx:pt idx="1162">233</cx:pt>
          <cx:pt idx="1163">26</cx:pt>
          <cx:pt idx="1164">15</cx:pt>
          <cx:pt idx="1165">120</cx:pt>
          <cx:pt idx="1166">25</cx:pt>
          <cx:pt idx="1167">140</cx:pt>
          <cx:pt idx="1168">36</cx:pt>
          <cx:pt idx="1169">30</cx:pt>
          <cx:pt idx="1170">6</cx:pt>
          <cx:pt idx="1171">183</cx:pt>
          <cx:pt idx="1172">73</cx:pt>
          <cx:pt idx="1173">36</cx:pt>
          <cx:pt idx="1174">97</cx:pt>
          <cx:pt idx="1175">157</cx:pt>
          <cx:pt idx="1176">57</cx:pt>
          <cx:pt idx="1177">830</cx:pt>
          <cx:pt idx="1178">13</cx:pt>
          <cx:pt idx="1179">10</cx:pt>
          <cx:pt idx="1180">208</cx:pt>
          <cx:pt idx="1181">204</cx:pt>
          <cx:pt idx="1182">87</cx:pt>
          <cx:pt idx="1183">9</cx:pt>
          <cx:pt idx="1184">22</cx:pt>
          <cx:pt idx="1185">4</cx:pt>
          <cx:pt idx="1186">856</cx:pt>
          <cx:pt idx="1187">157</cx:pt>
          <cx:pt idx="1188">65</cx:pt>
          <cx:pt idx="1189">82</cx:pt>
          <cx:pt idx="1190">73</cx:pt>
          <cx:pt idx="1191">6</cx:pt>
          <cx:pt idx="1192">50</cx:pt>
          <cx:pt idx="1193">169</cx:pt>
          <cx:pt idx="1194">126</cx:pt>
          <cx:pt idx="1195">55</cx:pt>
          <cx:pt idx="1196">85</cx:pt>
          <cx:pt idx="1197">741</cx:pt>
          <cx:pt idx="1198">18</cx:pt>
          <cx:pt idx="1199">163</cx:pt>
          <cx:pt idx="1200">49</cx:pt>
          <cx:pt idx="1201">50</cx:pt>
          <cx:pt idx="1202">58</cx:pt>
          <cx:pt idx="1203">245</cx:pt>
          <cx:pt idx="1204">231</cx:pt>
          <cx:pt idx="1205">90</cx:pt>
          <cx:pt idx="1206">138</cx:pt>
          <cx:pt idx="1207">398</cx:pt>
          <cx:pt idx="1208">169</cx:pt>
          <cx:pt idx="1209">226</cx:pt>
          <cx:pt idx="1210">103</cx:pt>
          <cx:pt idx="1211">213</cx:pt>
          <cx:pt idx="1212">66</cx:pt>
          <cx:pt idx="1213">43</cx:pt>
          <cx:pt idx="1214">115</cx:pt>
          <cx:pt idx="1215">54</cx:pt>
          <cx:pt idx="1216">57</cx:pt>
          <cx:pt idx="1217">45</cx:pt>
          <cx:pt idx="1218">44</cx:pt>
          <cx:pt idx="1219">390</cx:pt>
          <cx:pt idx="1220">14</cx:pt>
          <cx:pt idx="1221">1002</cx:pt>
          <cx:pt idx="1222">50</cx:pt>
          <cx:pt idx="1223">181</cx:pt>
          <cx:pt idx="1224">16</cx:pt>
          <cx:pt idx="1225">215</cx:pt>
          <cx:pt idx="1226">443</cx:pt>
          <cx:pt idx="1227">91</cx:pt>
          <cx:pt idx="1228">133</cx:pt>
          <cx:pt idx="1229">234</cx:pt>
          <cx:pt idx="1230">543</cx:pt>
          <cx:pt idx="1231">34</cx:pt>
          <cx:pt idx="1232">91</cx:pt>
          <cx:pt idx="1233">90</cx:pt>
          <cx:pt idx="1234">76</cx:pt>
          <cx:pt idx="1235">69</cx:pt>
          <cx:pt idx="1236">70</cx:pt>
          <cx:pt idx="1237">218</cx:pt>
          <cx:pt idx="1238">1157</cx:pt>
          <cx:pt idx="1239">30</cx:pt>
          <cx:pt idx="1240">22</cx:pt>
          <cx:pt idx="1241">8</cx:pt>
          <cx:pt idx="1242">195</cx:pt>
          <cx:pt idx="1243">204</cx:pt>
          <cx:pt idx="1244">1116</cx:pt>
          <cx:pt idx="1245">57</cx:pt>
          <cx:pt idx="1246">349</cx:pt>
          <cx:pt idx="1247">387</cx:pt>
          <cx:pt idx="1248">419</cx:pt>
          <cx:pt idx="1249">185</cx:pt>
          <cx:pt idx="1250">11</cx:pt>
          <cx:pt idx="1251">9</cx:pt>
          <cx:pt idx="1252">63</cx:pt>
          <cx:pt idx="1253">626</cx:pt>
          <cx:pt idx="1254">631</cx:pt>
          <cx:pt idx="1255">164</cx:pt>
          <cx:pt idx="1256">116</cx:pt>
          <cx:pt idx="1257">49</cx:pt>
          <cx:pt idx="1258">47</cx:pt>
          <cx:pt idx="1259">201</cx:pt>
          <cx:pt idx="1260">31</cx:pt>
          <cx:pt idx="1261">1075</cx:pt>
          <cx:pt idx="1262">153</cx:pt>
          <cx:pt idx="1263">1009</cx:pt>
          <cx:pt idx="1264">393</cx:pt>
          <cx:pt idx="1265">51</cx:pt>
          <cx:pt idx="1266">547</cx:pt>
          <cx:pt idx="1267">494</cx:pt>
          <cx:pt idx="1268">292</cx:pt>
          <cx:pt idx="1269">62</cx:pt>
          <cx:pt idx="1270">89</cx:pt>
          <cx:pt idx="1271">28</cx:pt>
          <cx:pt idx="1272">623</cx:pt>
          <cx:pt idx="1273">199</cx:pt>
          <cx:pt idx="1274">453</cx:pt>
          <cx:pt idx="1275">30</cx:pt>
          <cx:pt idx="1276">111</cx:pt>
          <cx:pt idx="1277">236</cx:pt>
          <cx:pt idx="1278">387</cx:pt>
          <cx:pt idx="1279">128</cx:pt>
          <cx:pt idx="1280">453</cx:pt>
          <cx:pt idx="1281">179</cx:pt>
          <cx:pt idx="1282">791</cx:pt>
          <cx:pt idx="1283">158</cx:pt>
          <cx:pt idx="1284">211</cx:pt>
          <cx:pt idx="1285">87</cx:pt>
          <cx:pt idx="1286">227</cx:pt>
          <cx:pt idx="1287">144</cx:pt>
          <cx:pt idx="1288">422</cx:pt>
          <cx:pt idx="1289">46</cx:pt>
          <cx:pt idx="1290">131</cx:pt>
          <cx:pt idx="1291">450</cx:pt>
          <cx:pt idx="1292">631</cx:pt>
          <cx:pt idx="1293">67</cx:pt>
          <cx:pt idx="1294">106</cx:pt>
          <cx:pt idx="1295">39</cx:pt>
          <cx:pt idx="1296">43</cx:pt>
          <cx:pt idx="1297">194</cx:pt>
          <cx:pt idx="1298">487</cx:pt>
          <cx:pt idx="1299">197</cx:pt>
          <cx:pt idx="1300">113</cx:pt>
          <cx:pt idx="1301">69</cx:pt>
          <cx:pt idx="1302">28</cx:pt>
          <cx:pt idx="1303">79</cx:pt>
          <cx:pt idx="1304">139</cx:pt>
          <cx:pt idx="1305">302</cx:pt>
          <cx:pt idx="1306">54</cx:pt>
          <cx:pt idx="1307">18</cx:pt>
          <cx:pt idx="1308">38</cx:pt>
          <cx:pt idx="1309">45</cx:pt>
          <cx:pt idx="1310">19</cx:pt>
          <cx:pt idx="1311">154</cx:pt>
          <cx:pt idx="1312">99</cx:pt>
          <cx:pt idx="1313">649</cx:pt>
          <cx:pt idx="1314">118</cx:pt>
          <cx:pt idx="1315">238</cx:pt>
          <cx:pt idx="1316">171</cx:pt>
          <cx:pt idx="1317">58</cx:pt>
          <cx:pt idx="1318">43</cx:pt>
          <cx:pt idx="1319">54</cx:pt>
          <cx:pt idx="1320">458</cx:pt>
          <cx:pt idx="1321">12</cx:pt>
          <cx:pt idx="1322">220</cx:pt>
          <cx:pt idx="1323">141</cx:pt>
          <cx:pt idx="1324">203</cx:pt>
          <cx:pt idx="1325">22</cx:pt>
          <cx:pt idx="1326">14</cx:pt>
          <cx:pt idx="1327">168</cx:pt>
          <cx:pt idx="1328">207</cx:pt>
          <cx:pt idx="1329">88</cx:pt>
          <cx:pt idx="1330">9</cx:pt>
          <cx:pt idx="1331">6</cx:pt>
          <cx:pt idx="1332">78</cx:pt>
          <cx:pt idx="1333">245</cx:pt>
          <cx:pt idx="1334">118</cx:pt>
          <cx:pt idx="1335">240</cx:pt>
          <cx:pt idx="1336">167</cx:pt>
          <cx:pt idx="1337">207</cx:pt>
          <cx:pt idx="1338">123</cx:pt>
          <cx:pt idx="1339">156</cx:pt>
          <cx:pt idx="1340">41</cx:pt>
          <cx:pt idx="1341">487</cx:pt>
          <cx:pt idx="1342">565</cx:pt>
          <cx:pt idx="1343">920</cx:pt>
          <cx:pt idx="1344">177</cx:pt>
          <cx:pt idx="1345">79</cx:pt>
          <cx:pt idx="1346">73</cx:pt>
          <cx:pt idx="1347">7</cx:pt>
          <cx:pt idx="1348">164</cx:pt>
          <cx:pt idx="1349">366</cx:pt>
          <cx:pt idx="1350">253</cx:pt>
          <cx:pt idx="1351">90</cx:pt>
          <cx:pt idx="1352">401</cx:pt>
          <cx:pt idx="1353">85</cx:pt>
          <cx:pt idx="1354">1205</cx:pt>
          <cx:pt idx="1355">897</cx:pt>
          <cx:pt idx="1356">82</cx:pt>
          <cx:pt idx="1357">34</cx:pt>
          <cx:pt idx="1358">67</cx:pt>
          <cx:pt idx="1359">385</cx:pt>
          <cx:pt idx="1360">114</cx:pt>
          <cx:pt idx="1361">47</cx:pt>
          <cx:pt idx="1362">143</cx:pt>
          <cx:pt idx="1363">60</cx:pt>
          <cx:pt idx="1364">34</cx:pt>
          <cx:pt idx="1365">214</cx:pt>
          <cx:pt idx="1366">575</cx:pt>
          <cx:pt idx="1367">231</cx:pt>
          <cx:pt idx="1368">102</cx:pt>
          <cx:pt idx="1369">119</cx:pt>
          <cx:pt idx="1370">9</cx:pt>
          <cx:pt idx="1371">84</cx:pt>
          <cx:pt idx="1372">163</cx:pt>
          <cx:pt idx="1373">151</cx:pt>
          <cx:pt idx="1374">86</cx:pt>
          <cx:pt idx="1375">80</cx:pt>
          <cx:pt idx="1376">128</cx:pt>
          <cx:pt idx="1377">225</cx:pt>
          <cx:pt idx="1378">121</cx:pt>
          <cx:pt idx="1379">71</cx:pt>
          <cx:pt idx="1380">214</cx:pt>
          <cx:pt idx="1381">41</cx:pt>
          <cx:pt idx="1382">68</cx:pt>
          <cx:pt idx="1383">248</cx:pt>
          <cx:pt idx="1384">138</cx:pt>
          <cx:pt idx="1385">206</cx:pt>
          <cx:pt idx="1386">135</cx:pt>
          <cx:pt idx="1387">158</cx:pt>
          <cx:pt idx="1388">5</cx:pt>
          <cx:pt idx="1389">564</cx:pt>
          <cx:pt idx="1390">14</cx:pt>
          <cx:pt idx="1391">56</cx:pt>
          <cx:pt idx="1392">41</cx:pt>
          <cx:pt idx="1393">182</cx:pt>
          <cx:pt idx="1394">212</cx:pt>
          <cx:pt idx="1395">473</cx:pt>
          <cx:pt idx="1396">272</cx:pt>
          <cx:pt idx="1397">9</cx:pt>
          <cx:pt idx="1398">98</cx:pt>
          <cx:pt idx="1399">78</cx:pt>
          <cx:pt idx="1400">182</cx:pt>
          <cx:pt idx="1401">85</cx:pt>
          <cx:pt idx="1402">944</cx:pt>
          <cx:pt idx="1403">36</cx:pt>
          <cx:pt idx="1404">86</cx:pt>
          <cx:pt idx="1405">226</cx:pt>
          <cx:pt idx="1406">18</cx:pt>
          <cx:pt idx="1407">107</cx:pt>
          <cx:pt idx="1408">522</cx:pt>
          <cx:pt idx="1409">59</cx:pt>
          <cx:pt idx="1410">13</cx:pt>
          <cx:pt idx="1411">6</cx:pt>
          <cx:pt idx="1412">77</cx:pt>
          <cx:pt idx="1413">39</cx:pt>
          <cx:pt idx="1414">132</cx:pt>
          <cx:pt idx="1415">221</cx:pt>
          <cx:pt idx="1416">85</cx:pt>
          <cx:pt idx="1417">7</cx:pt>
          <cx:pt idx="1418">692</cx:pt>
          <cx:pt idx="1419">55</cx:pt>
          <cx:pt idx="1420">190</cx:pt>
          <cx:pt idx="1421">149</cx:pt>
          <cx:pt idx="1422">131</cx:pt>
          <cx:pt idx="1423">280</cx:pt>
          <cx:pt idx="1424">22</cx:pt>
          <cx:pt idx="1425">36</cx:pt>
          <cx:pt idx="1426">68</cx:pt>
          <cx:pt idx="1427">42</cx:pt>
          <cx:pt idx="1428">102</cx:pt>
          <cx:pt idx="1429">1135</cx:pt>
          <cx:pt idx="1430">16</cx:pt>
          <cx:pt idx="1431">385</cx:pt>
          <cx:pt idx="1432">160</cx:pt>
          <cx:pt idx="1433">74</cx:pt>
          <cx:pt idx="1434">222</cx:pt>
          <cx:pt idx="1435">165</cx:pt>
          <cx:pt idx="1436">183</cx:pt>
          <cx:pt idx="1437">219</cx:pt>
          <cx:pt idx="1438">128</cx:pt>
          <cx:pt idx="1439">5</cx:pt>
          <cx:pt idx="1440">43</cx:pt>
          <cx:pt idx="1441">8</cx:pt>
          <cx:pt idx="1442">141</cx:pt>
          <cx:pt idx="1443">776</cx:pt>
          <cx:pt idx="1444">91</cx:pt>
          <cx:pt idx="1445">75</cx:pt>
          <cx:pt idx="1446">339</cx:pt>
          <cx:pt idx="1447">93</cx:pt>
          <cx:pt idx="1448">210</cx:pt>
          <cx:pt idx="1449">220</cx:pt>
          <cx:pt idx="1450">90</cx:pt>
          <cx:pt idx="1451">208</cx:pt>
          <cx:pt idx="1452">498</cx:pt>
          <cx:pt idx="1453">15</cx:pt>
          <cx:pt idx="1454">25</cx:pt>
          <cx:pt idx="1455">6</cx:pt>
          <cx:pt idx="1456">20</cx:pt>
          <cx:pt idx="1457">31</cx:pt>
          <cx:pt idx="1458">319</cx:pt>
          <cx:pt idx="1459">930</cx:pt>
          <cx:pt idx="1460">146</cx:pt>
          <cx:pt idx="1461">297</cx:pt>
          <cx:pt idx="1462">6</cx:pt>
          <cx:pt idx="1463">9</cx:pt>
          <cx:pt idx="1464">46</cx:pt>
          <cx:pt idx="1465">62</cx:pt>
          <cx:pt idx="1466">125</cx:pt>
          <cx:pt idx="1467">523</cx:pt>
          <cx:pt idx="1468">255</cx:pt>
          <cx:pt idx="1469">65</cx:pt>
          <cx:pt idx="1470">25</cx:pt>
          <cx:pt idx="1471">40</cx:pt>
          <cx:pt idx="1472">181</cx:pt>
          <cx:pt idx="1473">44</cx:pt>
          <cx:pt idx="1474">392</cx:pt>
          <cx:pt idx="1475">17</cx:pt>
          <cx:pt idx="1476">136</cx:pt>
          <cx:pt idx="1477">78</cx:pt>
          <cx:pt idx="1478">92</cx:pt>
          <cx:pt idx="1479">479</cx:pt>
          <cx:pt idx="1480">182</cx:pt>
          <cx:pt idx="1481">6</cx:pt>
          <cx:pt idx="1482">129</cx:pt>
          <cx:pt idx="1483">248</cx:pt>
          <cx:pt idx="1484">61</cx:pt>
          <cx:pt idx="1485">80</cx:pt>
          <cx:pt idx="1486">36</cx:pt>
          <cx:pt idx="1487">61</cx:pt>
          <cx:pt idx="1488">110</cx:pt>
          <cx:pt idx="1489">97</cx:pt>
          <cx:pt idx="1490">181</cx:pt>
          <cx:pt idx="1491">498</cx:pt>
          <cx:pt idx="1492">85</cx:pt>
          <cx:pt idx="1493">16</cx:pt>
          <cx:pt idx="1494">5</cx:pt>
          <cx:pt idx="1495">112</cx:pt>
          <cx:pt idx="1496">88</cx:pt>
          <cx:pt idx="1497">234</cx:pt>
          <cx:pt idx="1498">453</cx:pt>
          <cx:pt idx="1499">69</cx:pt>
          <cx:pt idx="1500">84</cx:pt>
          <cx:pt idx="1501">54</cx:pt>
          <cx:pt idx="1502">124</cx:pt>
          <cx:pt idx="1503">248</cx:pt>
          <cx:pt idx="1504">184</cx:pt>
          <cx:pt idx="1505">43</cx:pt>
          <cx:pt idx="1506">210</cx:pt>
          <cx:pt idx="1507">202</cx:pt>
          <cx:pt idx="1508">72</cx:pt>
          <cx:pt idx="1509">84</cx:pt>
          <cx:pt idx="1510">637</cx:pt>
          <cx:pt idx="1511">7</cx:pt>
          <cx:pt idx="1512">205</cx:pt>
          <cx:pt idx="1513">569</cx:pt>
          <cx:pt idx="1514">159</cx:pt>
          <cx:pt idx="1515">227</cx:pt>
          <cx:pt idx="1516">7</cx:pt>
          <cx:pt idx="1517">288</cx:pt>
          <cx:pt idx="1518">105</cx:pt>
          <cx:pt idx="1519">182</cx:pt>
          <cx:pt idx="1520">255</cx:pt>
          <cx:pt idx="1521">40</cx:pt>
          <cx:pt idx="1522">166</cx:pt>
          <cx:pt idx="1523">95</cx:pt>
          <cx:pt idx="1524">82</cx:pt>
          <cx:pt idx="1525">9</cx:pt>
          <cx:pt idx="1526">42</cx:pt>
          <cx:pt idx="1527">72</cx:pt>
          <cx:pt idx="1528">77</cx:pt>
          <cx:pt idx="1529">324</cx:pt>
          <cx:pt idx="1530">106</cx:pt>
          <cx:pt idx="1531">276</cx:pt>
          <cx:pt idx="1532">205</cx:pt>
          <cx:pt idx="1533">113</cx:pt>
          <cx:pt idx="1534">128</cx:pt>
          <cx:pt idx="1535">10</cx:pt>
          <cx:pt idx="1536">165</cx:pt>
          <cx:pt idx="1537">116</cx:pt>
          <cx:pt idx="1538">257</cx:pt>
          <cx:pt idx="1539">247</cx:pt>
          <cx:pt idx="1540">378</cx:pt>
          <cx:pt idx="1541">163</cx:pt>
          <cx:pt idx="1542">8</cx:pt>
          <cx:pt idx="1543">211</cx:pt>
          <cx:pt idx="1544">29</cx:pt>
          <cx:pt idx="1545">29</cx:pt>
          <cx:pt idx="1546">46</cx:pt>
          <cx:pt idx="1547">121</cx:pt>
          <cx:pt idx="1548">65</cx:pt>
          <cx:pt idx="1549">4</cx:pt>
          <cx:pt idx="1550">413</cx:pt>
          <cx:pt idx="1551">51</cx:pt>
          <cx:pt idx="1552">36</cx:pt>
          <cx:pt idx="1553">23</cx:pt>
          <cx:pt idx="1554">19</cx:pt>
          <cx:pt idx="1555">1063</cx:pt>
          <cx:pt idx="1556">52</cx:pt>
          <cx:pt idx="1557">363</cx:pt>
          <cx:pt idx="1558">63</cx:pt>
          <cx:pt idx="1559">194</cx:pt>
          <cx:pt idx="1560">108</cx:pt>
          <cx:pt idx="1561">75</cx:pt>
          <cx:pt idx="1562">214</cx:pt>
          <cx:pt idx="1563">6</cx:pt>
          <cx:pt idx="1564">45</cx:pt>
          <cx:pt idx="1565">52</cx:pt>
          <cx:pt idx="1566">138</cx:pt>
          <cx:pt idx="1567">210</cx:pt>
          <cx:pt idx="1568">171</cx:pt>
          <cx:pt idx="1569">97</cx:pt>
          <cx:pt idx="1570">43</cx:pt>
          <cx:pt idx="1571">540</cx:pt>
          <cx:pt idx="1572">158</cx:pt>
          <cx:pt idx="1573">105</cx:pt>
          <cx:pt idx="1574">16</cx:pt>
          <cx:pt idx="1575">985</cx:pt>
          <cx:pt idx="1576">60</cx:pt>
          <cx:pt idx="1577">224</cx:pt>
          <cx:pt idx="1578">17</cx:pt>
          <cx:pt idx="1579">139</cx:pt>
          <cx:pt idx="1580">8</cx:pt>
          <cx:pt idx="1581">22</cx:pt>
          <cx:pt idx="1582">22</cx:pt>
          <cx:pt idx="1583">177</cx:pt>
          <cx:pt idx="1584">45</cx:pt>
          <cx:pt idx="1585">173</cx:pt>
          <cx:pt idx="1586">18</cx:pt>
          <cx:pt idx="1587">46</cx:pt>
          <cx:pt idx="1588">56</cx:pt>
          <cx:pt idx="1589">142</cx:pt>
          <cx:pt idx="1590">68</cx:pt>
          <cx:pt idx="1591">125</cx:pt>
          <cx:pt idx="1592">108</cx:pt>
          <cx:pt idx="1593">85</cx:pt>
          <cx:pt idx="1594">96</cx:pt>
          <cx:pt idx="1595">24</cx:pt>
          <cx:pt idx="1596">67</cx:pt>
          <cx:pt idx="1597">172</cx:pt>
          <cx:pt idx="1598">127</cx:pt>
          <cx:pt idx="1599">453</cx:pt>
          <cx:pt idx="1600">187</cx:pt>
          <cx:pt idx="1601">72</cx:pt>
          <cx:pt idx="1602">142</cx:pt>
          <cx:pt idx="1603">159</cx:pt>
          <cx:pt idx="1604">167</cx:pt>
          <cx:pt idx="1605">366</cx:pt>
          <cx:pt idx="1606">143</cx:pt>
          <cx:pt idx="1607">150</cx:pt>
          <cx:pt idx="1608">56</cx:pt>
          <cx:pt idx="1609">101</cx:pt>
          <cx:pt idx="1610">667</cx:pt>
          <cx:pt idx="1611">311</cx:pt>
          <cx:pt idx="1612">51</cx:pt>
          <cx:pt idx="1613">425</cx:pt>
          <cx:pt idx="1614">416</cx:pt>
          <cx:pt idx="1615">212</cx:pt>
          <cx:pt idx="1616">33</cx:pt>
          <cx:pt idx="1617">56</cx:pt>
          <cx:pt idx="1618">189</cx:pt>
          <cx:pt idx="1619">89</cx:pt>
          <cx:pt idx="1620">160</cx:pt>
          <cx:pt idx="1621">447</cx:pt>
          <cx:pt idx="1622">19</cx:pt>
          <cx:pt idx="1623">50</cx:pt>
          <cx:pt idx="1624">103</cx:pt>
          <cx:pt idx="1625">67</cx:pt>
          <cx:pt idx="1626">210</cx:pt>
          <cx:pt idx="1627">246</cx:pt>
          <cx:pt idx="1628">16</cx:pt>
          <cx:pt idx="1629">15</cx:pt>
          <cx:pt idx="1630">46</cx:pt>
          <cx:pt idx="1631">320</cx:pt>
          <cx:pt idx="1632">101</cx:pt>
          <cx:pt idx="1633">90</cx:pt>
          <cx:pt idx="1634">99</cx:pt>
          <cx:pt idx="1635">288</cx:pt>
          <cx:pt idx="1636">109</cx:pt>
          <cx:pt idx="1637">86</cx:pt>
          <cx:pt idx="1638">109</cx:pt>
          <cx:pt idx="1639">57</cx:pt>
          <cx:pt idx="1640">111</cx:pt>
          <cx:pt idx="1641">14</cx:pt>
          <cx:pt idx="1642">378</cx:pt>
          <cx:pt idx="1643">48</cx:pt>
          <cx:pt idx="1644">8</cx:pt>
          <cx:pt idx="1645">119</cx:pt>
          <cx:pt idx="1646">119</cx:pt>
          <cx:pt idx="1647">139</cx:pt>
          <cx:pt idx="1648">50</cx:pt>
          <cx:pt idx="1649">65</cx:pt>
          <cx:pt idx="1650">110</cx:pt>
          <cx:pt idx="1651">6</cx:pt>
          <cx:pt idx="1652">78</cx:pt>
          <cx:pt idx="1653">144</cx:pt>
          <cx:pt idx="1654">136</cx:pt>
          <cx:pt idx="1655">226</cx:pt>
          <cx:pt idx="1656">265</cx:pt>
          <cx:pt idx="1657">5</cx:pt>
          <cx:pt idx="1658">158</cx:pt>
          <cx:pt idx="1659">22</cx:pt>
          <cx:pt idx="1660">112</cx:pt>
          <cx:pt idx="1661">587</cx:pt>
          <cx:pt idx="1662">76</cx:pt>
          <cx:pt idx="1663">59</cx:pt>
          <cx:pt idx="1664">243</cx:pt>
          <cx:pt idx="1665">49</cx:pt>
          <cx:pt idx="1666">238</cx:pt>
          <cx:pt idx="1667">216</cx:pt>
          <cx:pt idx="1668">82</cx:pt>
          <cx:pt idx="1669">70</cx:pt>
          <cx:pt idx="1670">691</cx:pt>
          <cx:pt idx="1671">570</cx:pt>
          <cx:pt idx="1672">44</cx:pt>
          <cx:pt idx="1673">162</cx:pt>
          <cx:pt idx="1674">35</cx:pt>
          <cx:pt idx="1675">492</cx:pt>
          <cx:pt idx="1676">119</cx:pt>
          <cx:pt idx="1677">49</cx:pt>
          <cx:pt idx="1678">11</cx:pt>
          <cx:pt idx="1679">439</cx:pt>
          <cx:pt idx="1680">61</cx:pt>
          <cx:pt idx="1681">118</cx:pt>
          <cx:pt idx="1682">562</cx:pt>
          <cx:pt idx="1683">132</cx:pt>
          <cx:pt idx="1684">87</cx:pt>
          <cx:pt idx="1685">88</cx:pt>
          <cx:pt idx="1686">193</cx:pt>
          <cx:pt idx="1687">39</cx:pt>
          <cx:pt idx="1688">909</cx:pt>
          <cx:pt idx="1689">88</cx:pt>
          <cx:pt idx="1690">86</cx:pt>
          <cx:pt idx="1691">548</cx:pt>
          <cx:pt idx="1692">70</cx:pt>
          <cx:pt idx="1693">633</cx:pt>
          <cx:pt idx="1694">105</cx:pt>
          <cx:pt idx="1695">100</cx:pt>
          <cx:pt idx="1696">72</cx:pt>
          <cx:pt idx="1697">161</cx:pt>
          <cx:pt idx="1698">59</cx:pt>
          <cx:pt idx="1699">70</cx:pt>
          <cx:pt idx="1700">228</cx:pt>
          <cx:pt idx="1701">227</cx:pt>
          <cx:pt idx="1702">76</cx:pt>
          <cx:pt idx="1703">10</cx:pt>
          <cx:pt idx="1704">36</cx:pt>
          <cx:pt idx="1705">47</cx:pt>
          <cx:pt idx="1706">218</cx:pt>
          <cx:pt idx="1707">222</cx:pt>
          <cx:pt idx="1708">210</cx:pt>
          <cx:pt idx="1709">80</cx:pt>
          <cx:pt idx="1710">150</cx:pt>
          <cx:pt idx="1711">173</cx:pt>
          <cx:pt idx="1712">209</cx:pt>
          <cx:pt idx="1713">204</cx:pt>
          <cx:pt idx="1714">37</cx:pt>
          <cx:pt idx="1715">420</cx:pt>
          <cx:pt idx="1716">69</cx:pt>
          <cx:pt idx="1717">135</cx:pt>
          <cx:pt idx="1718">23</cx:pt>
          <cx:pt idx="1719">231</cx:pt>
          <cx:pt idx="1720">21</cx:pt>
          <cx:pt idx="1721">134</cx:pt>
          <cx:pt idx="1722">158</cx:pt>
          <cx:pt idx="1723">189</cx:pt>
          <cx:pt idx="1724">35</cx:pt>
          <cx:pt idx="1725">91</cx:pt>
          <cx:pt idx="1726">18</cx:pt>
          <cx:pt idx="1727">454</cx:pt>
          <cx:pt idx="1728">25</cx:pt>
          <cx:pt idx="1729">1186</cx:pt>
          <cx:pt idx="1730">130</cx:pt>
          <cx:pt idx="1731">40</cx:pt>
          <cx:pt idx="1732">98</cx:pt>
          <cx:pt idx="1733">220</cx:pt>
          <cx:pt idx="1734">133</cx:pt>
          <cx:pt idx="1735">58</cx:pt>
          <cx:pt idx="1736">16</cx:pt>
          <cx:pt idx="1737">11</cx:pt>
          <cx:pt idx="1738">71</cx:pt>
          <cx:pt idx="1739">237</cx:pt>
          <cx:pt idx="1740">37</cx:pt>
          <cx:pt idx="1741">210</cx:pt>
          <cx:pt idx="1742">24</cx:pt>
          <cx:pt idx="1743">38</cx:pt>
          <cx:pt idx="1744">29</cx:pt>
          <cx:pt idx="1745">26</cx:pt>
          <cx:pt idx="1746">81</cx:pt>
          <cx:pt idx="1747">91</cx:pt>
          <cx:pt idx="1748">179</cx:pt>
          <cx:pt idx="1749">7</cx:pt>
          <cx:pt idx="1750">10</cx:pt>
          <cx:pt idx="1751">17</cx:pt>
          <cx:pt idx="1752">487</cx:pt>
          <cx:pt idx="1753">54</cx:pt>
          <cx:pt idx="1754">112</cx:pt>
          <cx:pt idx="1755">182</cx:pt>
          <cx:pt idx="1756">100</cx:pt>
          <cx:pt idx="1757">237</cx:pt>
          <cx:pt idx="1758">107</cx:pt>
          <cx:pt idx="1759">230</cx:pt>
          <cx:pt idx="1760">104</cx:pt>
          <cx:pt idx="1761">247</cx:pt>
          <cx:pt idx="1762">113</cx:pt>
          <cx:pt idx="1763">66</cx:pt>
          <cx:pt idx="1764">50</cx:pt>
          <cx:pt idx="1765">85</cx:pt>
          <cx:pt idx="1766">36</cx:pt>
          <cx:pt idx="1767">126</cx:pt>
          <cx:pt idx="1768">57</cx:pt>
          <cx:pt idx="1769">32</cx:pt>
          <cx:pt idx="1770">247</cx:pt>
          <cx:pt idx="1771">410</cx:pt>
          <cx:pt idx="1772">71</cx:pt>
          <cx:pt idx="1773">128</cx:pt>
          <cx:pt idx="1774">264</cx:pt>
          <cx:pt idx="1775">47</cx:pt>
          <cx:pt idx="1776">164</cx:pt>
          <cx:pt idx="1777">65</cx:pt>
          <cx:pt idx="1778">159</cx:pt>
          <cx:pt idx="1779">22</cx:pt>
          <cx:pt idx="1780">11</cx:pt>
          <cx:pt idx="1781">166</cx:pt>
          <cx:pt idx="1782">113</cx:pt>
          <cx:pt idx="1783">11</cx:pt>
          <cx:pt idx="1784">277</cx:pt>
          <cx:pt idx="1785">29</cx:pt>
          <cx:pt idx="1786">200</cx:pt>
          <cx:pt idx="1787">68</cx:pt>
          <cx:pt idx="1788">151</cx:pt>
          <cx:pt idx="1789">220</cx:pt>
          <cx:pt idx="1790">33</cx:pt>
          <cx:pt idx="1791">33</cx:pt>
          <cx:pt idx="1792">208</cx:pt>
          <cx:pt idx="1793">50</cx:pt>
          <cx:pt idx="1794">5</cx:pt>
          <cx:pt idx="1795">200</cx:pt>
          <cx:pt idx="1796">153</cx:pt>
          <cx:pt idx="1797">634</cx:pt>
          <cx:pt idx="1798">178</cx:pt>
          <cx:pt idx="1799">192</cx:pt>
          <cx:pt idx="1800">12</cx:pt>
          <cx:pt idx="1801">370</cx:pt>
          <cx:pt idx="1802">174</cx:pt>
          <cx:pt idx="1803">161</cx:pt>
          <cx:pt idx="1804">54</cx:pt>
          <cx:pt idx="1805">157</cx:pt>
          <cx:pt idx="1806">156</cx:pt>
          <cx:pt idx="1807">123</cx:pt>
          <cx:pt idx="1808">128</cx:pt>
          <cx:pt idx="1809">167</cx:pt>
          <cx:pt idx="1810">26</cx:pt>
          <cx:pt idx="1811">547</cx:pt>
          <cx:pt idx="1812">57</cx:pt>
          <cx:pt idx="1813">227</cx:pt>
          <cx:pt idx="1814">223</cx:pt>
          <cx:pt idx="1815">145</cx:pt>
          <cx:pt idx="1816">501</cx:pt>
          <cx:pt idx="1817">111</cx:pt>
          <cx:pt idx="1818">11</cx:pt>
          <cx:pt idx="1819">77</cx:pt>
          <cx:pt idx="1820">182</cx:pt>
          <cx:pt idx="1821">528</cx:pt>
          <cx:pt idx="1822">66</cx:pt>
          <cx:pt idx="1823">180</cx:pt>
          <cx:pt idx="1824">6</cx:pt>
          <cx:pt idx="1825">140</cx:pt>
          <cx:pt idx="1826">33</cx:pt>
          <cx:pt idx="1827">118</cx:pt>
          <cx:pt idx="1828">205</cx:pt>
          <cx:pt idx="1829">96</cx:pt>
          <cx:pt idx="1830">222</cx:pt>
          <cx:pt idx="1831">33</cx:pt>
          <cx:pt idx="1832">349</cx:pt>
          <cx:pt idx="1833">25</cx:pt>
          <cx:pt idx="1834">541</cx:pt>
          <cx:pt idx="1835">618</cx:pt>
          <cx:pt idx="1836">14</cx:pt>
          <cx:pt idx="1837">8</cx:pt>
          <cx:pt idx="1838">140</cx:pt>
          <cx:pt idx="1839">22</cx:pt>
          <cx:pt idx="1840">107</cx:pt>
          <cx:pt idx="1841">151</cx:pt>
          <cx:pt idx="1842">245</cx:pt>
          <cx:pt idx="1843">16</cx:pt>
          <cx:pt idx="1844">495</cx:pt>
          <cx:pt idx="1845">159</cx:pt>
          <cx:pt idx="1846">115</cx:pt>
          <cx:pt idx="1847">735</cx:pt>
          <cx:pt idx="1848">29</cx:pt>
          <cx:pt idx="1849">26</cx:pt>
          <cx:pt idx="1850">114</cx:pt>
          <cx:pt idx="1851">33</cx:pt>
          <cx:pt idx="1852">88</cx:pt>
          <cx:pt idx="1853">33</cx:pt>
          <cx:pt idx="1854">23</cx:pt>
          <cx:pt idx="1855">157</cx:pt>
          <cx:pt idx="1856">85</cx:pt>
          <cx:pt idx="1857">735</cx:pt>
          <cx:pt idx="1858">9</cx:pt>
          <cx:pt idx="1859">192</cx:pt>
          <cx:pt idx="1860">476</cx:pt>
          <cx:pt idx="1861">49</cx:pt>
          <cx:pt idx="1862">166</cx:pt>
          <cx:pt idx="1863">693</cx:pt>
          <cx:pt idx="1864">65</cx:pt>
          <cx:pt idx="1865">25</cx:pt>
          <cx:pt idx="1866">86</cx:pt>
          <cx:pt idx="1867">133</cx:pt>
          <cx:pt idx="1868">121</cx:pt>
          <cx:pt idx="1869">22</cx:pt>
          <cx:pt idx="1870">88</cx:pt>
          <cx:pt idx="1871">19</cx:pt>
          <cx:pt idx="1872">39</cx:pt>
          <cx:pt idx="1873">118</cx:pt>
          <cx:pt idx="1874">80</cx:pt>
          <cx:pt idx="1875">217</cx:pt>
          <cx:pt idx="1876">182</cx:pt>
          <cx:pt idx="1877">35</cx:pt>
          <cx:pt idx="1878">141</cx:pt>
          <cx:pt idx="1879">109</cx:pt>
          <cx:pt idx="1880">640</cx:pt>
          <cx:pt idx="1881">36</cx:pt>
          <cx:pt idx="1882">155</cx:pt>
          <cx:pt idx="1883">443</cx:pt>
          <cx:pt idx="1884">19</cx:pt>
          <cx:pt idx="1885">734</cx:pt>
          <cx:pt idx="1886">196</cx:pt>
          <cx:pt idx="1887">71</cx:pt>
          <cx:pt idx="1888">232</cx:pt>
          <cx:pt idx="1889">63</cx:pt>
          <cx:pt idx="1890">187</cx:pt>
          <cx:pt idx="1891">84</cx:pt>
          <cx:pt idx="1892">15</cx:pt>
          <cx:pt idx="1893">121</cx:pt>
          <cx:pt idx="1894">187</cx:pt>
          <cx:pt idx="1895">163</cx:pt>
          <cx:pt idx="1896">230</cx:pt>
          <cx:pt idx="1897">208</cx:pt>
          <cx:pt idx="1898">23</cx:pt>
          <cx:pt idx="1899">297</cx:pt>
          <cx:pt idx="1900">191</cx:pt>
          <cx:pt idx="1901">79</cx:pt>
          <cx:pt idx="1902">179</cx:pt>
          <cx:pt idx="1903">64</cx:pt>
          <cx:pt idx="1904">114</cx:pt>
          <cx:pt idx="1905">21</cx:pt>
          <cx:pt idx="1906">54</cx:pt>
          <cx:pt idx="1907">46</cx:pt>
          <cx:pt idx="1908">206</cx:pt>
          <cx:pt idx="1909">64</cx:pt>
          <cx:pt idx="1910">75</cx:pt>
          <cx:pt idx="1911">215</cx:pt>
          <cx:pt idx="1912">220</cx:pt>
          <cx:pt idx="1913">141</cx:pt>
          <cx:pt idx="1914">76</cx:pt>
          <cx:pt idx="1915">76</cx:pt>
          <cx:pt idx="1916">130</cx:pt>
          <cx:pt idx="1917">179</cx:pt>
          <cx:pt idx="1918">143</cx:pt>
          <cx:pt idx="1919">42</cx:pt>
          <cx:pt idx="1920">202</cx:pt>
          <cx:pt idx="1921">115</cx:pt>
          <cx:pt idx="1922">184</cx:pt>
          <cx:pt idx="1923">155</cx:pt>
          <cx:pt idx="1924">169</cx:pt>
          <cx:pt idx="1925">38</cx:pt>
          <cx:pt idx="1926">33</cx:pt>
          <cx:pt idx="1927">308</cx:pt>
          <cx:pt idx="1928">456</cx:pt>
          <cx:pt idx="1929">213</cx:pt>
          <cx:pt idx="1930">36</cx:pt>
          <cx:pt idx="1931">279</cx:pt>
          <cx:pt idx="1932">73</cx:pt>
          <cx:pt idx="1933">91</cx:pt>
          <cx:pt idx="1934">142</cx:pt>
          <cx:pt idx="1935">19</cx:pt>
          <cx:pt idx="1936">347</cx:pt>
          <cx:pt idx="1937">242</cx:pt>
          <cx:pt idx="1938">13</cx:pt>
          <cx:pt idx="1939">20</cx:pt>
          <cx:pt idx="1940">124</cx:pt>
          <cx:pt idx="1941">205</cx:pt>
          <cx:pt idx="1942">8</cx:pt>
          <cx:pt idx="1943">10</cx:pt>
          <cx:pt idx="1944">347</cx:pt>
          <cx:pt idx="1945">31</cx:pt>
          <cx:pt idx="1946">32</cx:pt>
          <cx:pt idx="1947">155</cx:pt>
          <cx:pt idx="1948">236</cx:pt>
          <cx:pt idx="1949">79</cx:pt>
          <cx:pt idx="1950">290</cx:pt>
          <cx:pt idx="1951">16</cx:pt>
          <cx:pt idx="1952">88</cx:pt>
          <cx:pt idx="1953">71</cx:pt>
          <cx:pt idx="1954">240</cx:pt>
          <cx:pt idx="1955">10</cx:pt>
          <cx:pt idx="1956">119</cx:pt>
          <cx:pt idx="1957">29</cx:pt>
          <cx:pt idx="1958">88</cx:pt>
          <cx:pt idx="1959">16</cx:pt>
          <cx:pt idx="1960">30</cx:pt>
          <cx:pt idx="1961">595</cx:pt>
          <cx:pt idx="1962">80</cx:pt>
          <cx:pt idx="1963">179</cx:pt>
          <cx:pt idx="1964">5</cx:pt>
          <cx:pt idx="1965">411</cx:pt>
          <cx:pt idx="1966">87</cx:pt>
          <cx:pt idx="1967">68</cx:pt>
          <cx:pt idx="1968">46</cx:pt>
          <cx:pt idx="1969">10</cx:pt>
          <cx:pt idx="1970">149</cx:pt>
          <cx:pt idx="1971">173</cx:pt>
          <cx:pt idx="1972">61</cx:pt>
          <cx:pt idx="1973">31</cx:pt>
          <cx:pt idx="1974">233</cx:pt>
          <cx:pt idx="1975">233</cx:pt>
          <cx:pt idx="1976">89</cx:pt>
          <cx:pt idx="1977">693</cx:pt>
          <cx:pt idx="1978">193</cx:pt>
          <cx:pt idx="1979">11</cx:pt>
          <cx:pt idx="1980">170</cx:pt>
          <cx:pt idx="1981">20</cx:pt>
          <cx:pt idx="1982">140</cx:pt>
          <cx:pt idx="1983">256</cx:pt>
          <cx:pt idx="1984">37</cx:pt>
          <cx:pt idx="1985">36</cx:pt>
          <cx:pt idx="1986">717</cx:pt>
          <cx:pt idx="1987">53</cx:pt>
          <cx:pt idx="1988">135</cx:pt>
          <cx:pt idx="1989">29</cx:pt>
          <cx:pt idx="1990">28</cx:pt>
          <cx:pt idx="1991">524</cx:pt>
          <cx:pt idx="1992">97</cx:pt>
          <cx:pt idx="1993">45</cx:pt>
          <cx:pt idx="1994">162</cx:pt>
          <cx:pt idx="1995">17</cx:pt>
          <cx:pt idx="1996">47</cx:pt>
          <cx:pt idx="1997">117</cx:pt>
          <cx:pt idx="1998">504</cx:pt>
          <cx:pt idx="1999">15</cx:pt>
          <cx:pt idx="2000">136</cx:pt>
          <cx:pt idx="2001">98</cx:pt>
          <cx:pt idx="2002">73</cx:pt>
          <cx:pt idx="2003">117</cx:pt>
          <cx:pt idx="2004">57</cx:pt>
          <cx:pt idx="2005">394</cx:pt>
          <cx:pt idx="2006">127</cx:pt>
          <cx:pt idx="2007">20</cx:pt>
          <cx:pt idx="2008">42</cx:pt>
          <cx:pt idx="2009">173</cx:pt>
          <cx:pt idx="2010">52</cx:pt>
          <cx:pt idx="2011">155</cx:pt>
          <cx:pt idx="2012">38</cx:pt>
          <cx:pt idx="2013">56</cx:pt>
          <cx:pt idx="2014">237</cx:pt>
          <cx:pt idx="2015">50</cx:pt>
          <cx:pt idx="2016">1128</cx:pt>
          <cx:pt idx="2017">17</cx:pt>
          <cx:pt idx="2018">184</cx:pt>
          <cx:pt idx="2019">177</cx:pt>
          <cx:pt idx="2020">197</cx:pt>
          <cx:pt idx="2021">46</cx:pt>
          <cx:pt idx="2022">574</cx:pt>
          <cx:pt idx="2023">146</cx:pt>
          <cx:pt idx="2024">176</cx:pt>
          <cx:pt idx="2025">9</cx:pt>
          <cx:pt idx="2026">129</cx:pt>
          <cx:pt idx="2027">310</cx:pt>
          <cx:pt idx="2028">57</cx:pt>
          <cx:pt idx="2029">135</cx:pt>
          <cx:pt idx="2030">236</cx:pt>
          <cx:pt idx="2031">256</cx:pt>
          <cx:pt idx="2032">126</cx:pt>
          <cx:pt idx="2033">42</cx:pt>
          <cx:pt idx="2034">315</cx:pt>
          <cx:pt idx="2035">245</cx:pt>
          <cx:pt idx="2036">197</cx:pt>
          <cx:pt idx="2037">55</cx:pt>
          <cx:pt idx="2038">76</cx:pt>
          <cx:pt idx="2039">14</cx:pt>
          <cx:pt idx="2040">26</cx:pt>
          <cx:pt idx="2041">148</cx:pt>
          <cx:pt idx="2042">95</cx:pt>
          <cx:pt idx="2043">23</cx:pt>
          <cx:pt idx="2044">61</cx:pt>
          <cx:pt idx="2045">580</cx:pt>
          <cx:pt idx="2046">218</cx:pt>
          <cx:pt idx="2047">120</cx:pt>
          <cx:pt idx="2048">1346</cx:pt>
          <cx:pt idx="2049">160</cx:pt>
          <cx:pt idx="2050">8</cx:pt>
          <cx:pt idx="2051">21</cx:pt>
          <cx:pt idx="2052">176</cx:pt>
          <cx:pt idx="2053">125</cx:pt>
          <cx:pt idx="2054">53</cx:pt>
          <cx:pt idx="2055">7</cx:pt>
          <cx:pt idx="2056">92</cx:pt>
          <cx:pt idx="2057">159</cx:pt>
          <cx:pt idx="2058">169</cx:pt>
          <cx:pt idx="2059">174</cx:pt>
          <cx:pt idx="2060">23</cx:pt>
          <cx:pt idx="2061">110</cx:pt>
          <cx:pt idx="2062">101</cx:pt>
          <cx:pt idx="2063">110</cx:pt>
          <cx:pt idx="2064">169</cx:pt>
          <cx:pt idx="2065">30</cx:pt>
          <cx:pt idx="2066">608</cx:pt>
          <cx:pt idx="2067">576</cx:pt>
          <cx:pt idx="2068">212</cx:pt>
          <cx:pt idx="2069">111</cx:pt>
          <cx:pt idx="2070">144</cx:pt>
          <cx:pt idx="2071">112</cx:pt>
          <cx:pt idx="2072">83</cx:pt>
          <cx:pt idx="2073">121</cx:pt>
          <cx:pt idx="2074">117</cx:pt>
          <cx:pt idx="2075">166</cx:pt>
          <cx:pt idx="2076">74</cx:pt>
          <cx:pt idx="2077">137</cx:pt>
          <cx:pt idx="2078">141</cx:pt>
          <cx:pt idx="2079">226</cx:pt>
          <cx:pt idx="2080">57</cx:pt>
          <cx:pt idx="2081">32</cx:pt>
          <cx:pt idx="2082">43</cx:pt>
          <cx:pt idx="2083">126</cx:pt>
          <cx:pt idx="2084">75</cx:pt>
          <cx:pt idx="2085">190</cx:pt>
          <cx:pt idx="2086">43</cx:pt>
          <cx:pt idx="2087">123</cx:pt>
          <cx:pt idx="2088">68</cx:pt>
          <cx:pt idx="2089">27</cx:pt>
          <cx:pt idx="2090">66</cx:pt>
          <cx:pt idx="2091">78</cx:pt>
          <cx:pt idx="2092">76</cx:pt>
          <cx:pt idx="2093">118</cx:pt>
          <cx:pt idx="2094">1183</cx:pt>
          <cx:pt idx="2095">6</cx:pt>
          <cx:pt idx="2096">5</cx:pt>
          <cx:pt idx="2097">159</cx:pt>
          <cx:pt idx="2098">52</cx:pt>
          <cx:pt idx="2099">246</cx:pt>
          <cx:pt idx="2100">101</cx:pt>
          <cx:pt idx="2101">80</cx:pt>
          <cx:pt idx="2102">143</cx:pt>
          <cx:pt idx="2103">70</cx:pt>
          <cx:pt idx="2104">38</cx:pt>
          <cx:pt idx="2105">47</cx:pt>
          <cx:pt idx="2106">154</cx:pt>
          <cx:pt idx="2107">137</cx:pt>
          <cx:pt idx="2108">422</cx:pt>
          <cx:pt idx="2109">82</cx:pt>
          <cx:pt idx="2110">28</cx:pt>
          <cx:pt idx="2111">11</cx:pt>
          <cx:pt idx="2112">18</cx:pt>
          <cx:pt idx="2113">88</cx:pt>
          <cx:pt idx="2114">9</cx:pt>
          <cx:pt idx="2115">27</cx:pt>
          <cx:pt idx="2116">304</cx:pt>
          <cx:pt idx="2117">7</cx:pt>
          <cx:pt idx="2118">793</cx:pt>
          <cx:pt idx="2119">61</cx:pt>
          <cx:pt idx="2120">53</cx:pt>
          <cx:pt idx="2121">12</cx:pt>
          <cx:pt idx="2122">59</cx:pt>
          <cx:pt idx="2123">111</cx:pt>
          <cx:pt idx="2124">78</cx:pt>
          <cx:pt idx="2125">111</cx:pt>
          <cx:pt idx="2126">49</cx:pt>
          <cx:pt idx="2127">541</cx:pt>
          <cx:pt idx="2128">34</cx:pt>
          <cx:pt idx="2129">12</cx:pt>
          <cx:pt idx="2130">34</cx:pt>
          <cx:pt idx="2131">278</cx:pt>
          <cx:pt idx="2132">180</cx:pt>
          <cx:pt idx="2133">134</cx:pt>
          <cx:pt idx="2134">638</cx:pt>
          <cx:pt idx="2135">616</cx:pt>
          <cx:pt idx="2136">80</cx:pt>
          <cx:pt idx="2137">86</cx:pt>
          <cx:pt idx="2138">202</cx:pt>
          <cx:pt idx="2139">219</cx:pt>
          <cx:pt idx="2140">14</cx:pt>
          <cx:pt idx="2141">269</cx:pt>
          <cx:pt idx="2142">100</cx:pt>
          <cx:pt idx="2143">7</cx:pt>
          <cx:pt idx="2144">175</cx:pt>
          <cx:pt idx="2145">112</cx:pt>
          <cx:pt idx="2146">98</cx:pt>
          <cx:pt idx="2147">171</cx:pt>
          <cx:pt idx="2148">43</cx:pt>
          <cx:pt idx="2149">6</cx:pt>
          <cx:pt idx="2150">597</cx:pt>
          <cx:pt idx="2151">20</cx:pt>
          <cx:pt idx="2152">131</cx:pt>
          <cx:pt idx="2153">208</cx:pt>
          <cx:pt idx="2154">38</cx:pt>
          <cx:pt idx="2155">93</cx:pt>
          <cx:pt idx="2156">16</cx:pt>
          <cx:pt idx="2157">74</cx:pt>
          <cx:pt idx="2158">15</cx:pt>
          <cx:pt idx="2159">57</cx:pt>
          <cx:pt idx="2160">142</cx:pt>
          <cx:pt idx="2161">182</cx:pt>
          <cx:pt idx="2162">54</cx:pt>
          <cx:pt idx="2163">208</cx:pt>
          <cx:pt idx="2164">94</cx:pt>
          <cx:pt idx="2165">149</cx:pt>
          <cx:pt idx="2166">234</cx:pt>
          <cx:pt idx="2167">250</cx:pt>
          <cx:pt idx="2168">50</cx:pt>
          <cx:pt idx="2169">80</cx:pt>
          <cx:pt idx="2170">174</cx:pt>
          <cx:pt idx="2171">99</cx:pt>
          <cx:pt idx="2172">57</cx:pt>
          <cx:pt idx="2173">32</cx:pt>
          <cx:pt idx="2174">71</cx:pt>
          <cx:pt idx="2175">210</cx:pt>
          <cx:pt idx="2176">114</cx:pt>
          <cx:pt idx="2177">10</cx:pt>
          <cx:pt idx="2178">83</cx:pt>
          <cx:pt idx="2179">84</cx:pt>
          <cx:pt idx="2180">620</cx:pt>
          <cx:pt idx="2181">746</cx:pt>
          <cx:pt idx="2182">100</cx:pt>
          <cx:pt idx="2183">39</cx:pt>
          <cx:pt idx="2184">52</cx:pt>
          <cx:pt idx="2185">762</cx:pt>
          <cx:pt idx="2186">227</cx:pt>
          <cx:pt idx="2187">25</cx:pt>
          <cx:pt idx="2188">81</cx:pt>
          <cx:pt idx="2189">7</cx:pt>
          <cx:pt idx="2190">16</cx:pt>
          <cx:pt idx="2191">34</cx:pt>
          <cx:pt idx="2192">52</cx:pt>
          <cx:pt idx="2193">109</cx:pt>
          <cx:pt idx="2194">141</cx:pt>
          <cx:pt idx="2195">13</cx:pt>
          <cx:pt idx="2196">12</cx:pt>
          <cx:pt idx="2197">431</cx:pt>
          <cx:pt idx="2198">48</cx:pt>
          <cx:pt idx="2199">75</cx:pt>
          <cx:pt idx="2200">59</cx:pt>
          <cx:pt idx="2201">69</cx:pt>
          <cx:pt idx="2202">756</cx:pt>
          <cx:pt idx="2203">129</cx:pt>
          <cx:pt idx="2204">221</cx:pt>
          <cx:pt idx="2205">102</cx:pt>
          <cx:pt idx="2206">109</cx:pt>
          <cx:pt idx="2207">368</cx:pt>
          <cx:pt idx="2208">50</cx:pt>
          <cx:pt idx="2209">27</cx:pt>
          <cx:pt idx="2210">76</cx:pt>
          <cx:pt idx="2211">153</cx:pt>
          <cx:pt idx="2212">120</cx:pt>
          <cx:pt idx="2213">113</cx:pt>
          <cx:pt idx="2214">17</cx:pt>
          <cx:pt idx="2215">94</cx:pt>
          <cx:pt idx="2216">109</cx:pt>
          <cx:pt idx="2217">30</cx:pt>
          <cx:pt idx="2218">111</cx:pt>
          <cx:pt idx="2219">159</cx:pt>
          <cx:pt idx="2220">134</cx:pt>
          <cx:pt idx="2221">98</cx:pt>
          <cx:pt idx="2222">56</cx:pt>
          <cx:pt idx="2223">137</cx:pt>
          <cx:pt idx="2224">6</cx:pt>
          <cx:pt idx="2225">74</cx:pt>
          <cx:pt idx="2226">90</cx:pt>
          <cx:pt idx="2227">66</cx:pt>
          <cx:pt idx="2228">14</cx:pt>
          <cx:pt idx="2229">24</cx:pt>
          <cx:pt idx="2230">970</cx:pt>
          <cx:pt idx="2231">10</cx:pt>
          <cx:pt idx="2232">199</cx:pt>
          <cx:pt idx="2233">36</cx:pt>
          <cx:pt idx="2234">79</cx:pt>
          <cx:pt idx="2235">106</cx:pt>
          <cx:pt idx="2236">58</cx:pt>
          <cx:pt idx="2237">51</cx:pt>
          <cx:pt idx="2238">48</cx:pt>
          <cx:pt idx="2239">19</cx:pt>
          <cx:pt idx="2240">7</cx:pt>
          <cx:pt idx="2241">101</cx:pt>
          <cx:pt idx="2242">105</cx:pt>
          <cx:pt idx="2243">47</cx:pt>
          <cx:pt idx="2244">155</cx:pt>
          <cx:pt idx="2245">119</cx:pt>
          <cx:pt idx="2246">100</cx:pt>
          <cx:pt idx="2247">63</cx:pt>
          <cx:pt idx="2248">119</cx:pt>
          <cx:pt idx="2249">46</cx:pt>
          <cx:pt idx="2250">70</cx:pt>
          <cx:pt idx="2251">122</cx:pt>
          <cx:pt idx="2252">97</cx:pt>
          <cx:pt idx="2253">100</cx:pt>
          <cx:pt idx="2254">28</cx:pt>
          <cx:pt idx="2255">149</cx:pt>
          <cx:pt idx="2256">201</cx:pt>
          <cx:pt idx="2257">185</cx:pt>
          <cx:pt idx="2258">158</cx:pt>
          <cx:pt idx="2259">149</cx:pt>
          <cx:pt idx="2260">147</cx:pt>
          <cx:pt idx="2261">24</cx:pt>
          <cx:pt idx="2262">63</cx:pt>
          <cx:pt idx="2263">15</cx:pt>
          <cx:pt idx="2264">409</cx:pt>
          <cx:pt idx="2265">64</cx:pt>
          <cx:pt idx="2266">152</cx:pt>
          <cx:pt idx="2267">90</cx:pt>
          <cx:pt idx="2268">52</cx:pt>
          <cx:pt idx="2269">105</cx:pt>
          <cx:pt idx="2270">323</cx:pt>
          <cx:pt idx="2271">284</cx:pt>
          <cx:pt idx="2272">15</cx:pt>
          <cx:pt idx="2273">88</cx:pt>
          <cx:pt idx="2274">104</cx:pt>
          <cx:pt idx="2275">256</cx:pt>
          <cx:pt idx="2276">265</cx:pt>
          <cx:pt idx="2277">27</cx:pt>
          <cx:pt idx="2278">124</cx:pt>
          <cx:pt idx="2279">70</cx:pt>
          <cx:pt idx="2280">183</cx:pt>
          <cx:pt idx="2281">35</cx:pt>
          <cx:pt idx="2282">607</cx:pt>
          <cx:pt idx="2283">32</cx:pt>
          <cx:pt idx="2284">65</cx:pt>
          <cx:pt idx="2285">16</cx:pt>
          <cx:pt idx="2286">75</cx:pt>
          <cx:pt idx="2287">44</cx:pt>
          <cx:pt idx="2288">35</cx:pt>
          <cx:pt idx="2289">35</cx:pt>
          <cx:pt idx="2290">41</cx:pt>
          <cx:pt idx="2291">24</cx:pt>
          <cx:pt idx="2292">368</cx:pt>
          <cx:pt idx="2293">238</cx:pt>
          <cx:pt idx="2294">68</cx:pt>
          <cx:pt idx="2295">6</cx:pt>
          <cx:pt idx="2296">24</cx:pt>
          <cx:pt idx="2297">166</cx:pt>
          <cx:pt idx="2298">930</cx:pt>
          <cx:pt idx="2299">18</cx:pt>
          <cx:pt idx="2300">741</cx:pt>
          <cx:pt idx="2301">577</cx:pt>
          <cx:pt idx="2302">150</cx:pt>
          <cx:pt idx="2303">109</cx:pt>
          <cx:pt idx="2304">72</cx:pt>
          <cx:pt idx="2305">200</cx:pt>
          <cx:pt idx="2306">352</cx:pt>
          <cx:pt idx="2307">63</cx:pt>
          <cx:pt idx="2308">36</cx:pt>
          <cx:pt idx="2309">118</cx:pt>
          <cx:pt idx="2310">123</cx:pt>
          <cx:pt idx="2311">196</cx:pt>
          <cx:pt idx="2312">15</cx:pt>
          <cx:pt idx="2313">907</cx:pt>
          <cx:pt idx="2314">129</cx:pt>
          <cx:pt idx="2315">381</cx:pt>
          <cx:pt idx="2316">40</cx:pt>
          <cx:pt idx="2317">38</cx:pt>
          <cx:pt idx="2318">642</cx:pt>
          <cx:pt idx="2319">13</cx:pt>
          <cx:pt idx="2320">15</cx:pt>
          <cx:pt idx="2321">24</cx:pt>
          <cx:pt idx="2322">188</cx:pt>
          <cx:pt idx="2323">321</cx:pt>
          <cx:pt idx="2324">35</cx:pt>
          <cx:pt idx="2325">141</cx:pt>
          <cx:pt idx="2326">325</cx:pt>
          <cx:pt idx="2327">34</cx:pt>
          <cx:pt idx="2328">76</cx:pt>
          <cx:pt idx="2329">76</cx:pt>
          <cx:pt idx="2330">99</cx:pt>
          <cx:pt idx="2331">158</cx:pt>
          <cx:pt idx="2332">105</cx:pt>
          <cx:pt idx="2333">51</cx:pt>
          <cx:pt idx="2334">5</cx:pt>
          <cx:pt idx="2335">586</cx:pt>
          <cx:pt idx="2336">6</cx:pt>
          <cx:pt idx="2337">62</cx:pt>
          <cx:pt idx="2338">161</cx:pt>
          <cx:pt idx="2339">290</cx:pt>
          <cx:pt idx="2340">4097</cx:pt>
          <cx:pt idx="2341">1885</cx:pt>
          <cx:pt idx="2342">51</cx:pt>
          <cx:pt idx="2343">118</cx:pt>
          <cx:pt idx="2344">63</cx:pt>
          <cx:pt idx="2345">6</cx:pt>
          <cx:pt idx="2346">25</cx:pt>
          <cx:pt idx="2347">102</cx:pt>
          <cx:pt idx="2348">581</cx:pt>
          <cx:pt idx="2349">13</cx:pt>
          <cx:pt idx="2350">86</cx:pt>
          <cx:pt idx="2351">8</cx:pt>
          <cx:pt idx="2352">47</cx:pt>
          <cx:pt idx="2353">121</cx:pt>
          <cx:pt idx="2354">66</cx:pt>
          <cx:pt idx="2355">725</cx:pt>
          <cx:pt idx="2356">52</cx:pt>
          <cx:pt idx="2357">8</cx:pt>
          <cx:pt idx="2358">99</cx:pt>
          <cx:pt idx="2359">280</cx:pt>
          <cx:pt idx="2360">272</cx:pt>
          <cx:pt idx="2361">92</cx:pt>
          <cx:pt idx="2362">1179</cx:pt>
          <cx:pt idx="2363">279</cx:pt>
          <cx:pt idx="2364">39</cx:pt>
          <cx:pt idx="2365">52</cx:pt>
          <cx:pt idx="2366">54</cx:pt>
          <cx:pt idx="2367">196</cx:pt>
          <cx:pt idx="2368">317</cx:pt>
          <cx:pt idx="2369">247</cx:pt>
          <cx:pt idx="2370">17</cx:pt>
          <cx:pt idx="2371">28</cx:pt>
          <cx:pt idx="2372">81</cx:pt>
          <cx:pt idx="2373">625</cx:pt>
          <cx:pt idx="2374">1464</cx:pt>
          <cx:pt idx="2375">81</cx:pt>
          <cx:pt idx="2376">1785</cx:pt>
          <cx:pt idx="2377">88</cx:pt>
          <cx:pt idx="2378">44</cx:pt>
          <cx:pt idx="2379">1281</cx:pt>
          <cx:pt idx="2380">16</cx:pt>
          <cx:pt idx="2381">831</cx:pt>
          <cx:pt idx="2382">22</cx:pt>
          <cx:pt idx="2383">30</cx:pt>
          <cx:pt idx="2384">121</cx:pt>
          <cx:pt idx="2385">8</cx:pt>
          <cx:pt idx="2386">37</cx:pt>
          <cx:pt idx="2387">11</cx:pt>
          <cx:pt idx="2388">10</cx:pt>
          <cx:pt idx="2389">103</cx:pt>
          <cx:pt idx="2390">44</cx:pt>
          <cx:pt idx="2391">22</cx:pt>
          <cx:pt idx="2392">98</cx:pt>
          <cx:pt idx="2393">40</cx:pt>
          <cx:pt idx="2394">267</cx:pt>
          <cx:pt idx="2395">219</cx:pt>
          <cx:pt idx="2396">183</cx:pt>
          <cx:pt idx="2397">50</cx:pt>
          <cx:pt idx="2398">264</cx:pt>
          <cx:pt idx="2399">26</cx:pt>
          <cx:pt idx="2400">99</cx:pt>
          <cx:pt idx="2401">1873</cx:pt>
          <cx:pt idx="2402">189</cx:pt>
          <cx:pt idx="2403">196</cx:pt>
          <cx:pt idx="2404">35</cx:pt>
          <cx:pt idx="2405">82</cx:pt>
          <cx:pt idx="2406">5</cx:pt>
          <cx:pt idx="2407">10</cx:pt>
          <cx:pt idx="2408">722</cx:pt>
          <cx:pt idx="2409">233</cx:pt>
          <cx:pt idx="2410">80</cx:pt>
          <cx:pt idx="2411">1341</cx:pt>
          <cx:pt idx="2412">12</cx:pt>
          <cx:pt idx="2413">28</cx:pt>
          <cx:pt idx="2414">23</cx:pt>
          <cx:pt idx="2415">117</cx:pt>
          <cx:pt idx="2416">160</cx:pt>
          <cx:pt idx="2417">199</cx:pt>
          <cx:pt idx="2418">159</cx:pt>
          <cx:pt idx="2419">8</cx:pt>
          <cx:pt idx="2420">377</cx:pt>
          <cx:pt idx="2421">10</cx:pt>
          <cx:pt idx="2422">102</cx:pt>
          <cx:pt idx="2423">444</cx:pt>
          <cx:pt idx="2424">133</cx:pt>
          <cx:pt idx="2425">85</cx:pt>
          <cx:pt idx="2426">208</cx:pt>
          <cx:pt idx="2427">133</cx:pt>
          <cx:pt idx="2428">96</cx:pt>
          <cx:pt idx="2429">47</cx:pt>
          <cx:pt idx="2430">100</cx:pt>
          <cx:pt idx="2431">72</cx:pt>
          <cx:pt idx="2432">51</cx:pt>
          <cx:pt idx="2433">63</cx:pt>
          <cx:pt idx="2434">477</cx:pt>
          <cx:pt idx="2435">23</cx:pt>
          <cx:pt idx="2436">19</cx:pt>
          <cx:pt idx="2437">21</cx:pt>
          <cx:pt idx="2438">12</cx:pt>
          <cx:pt idx="2439">135</cx:pt>
          <cx:pt idx="2440">25</cx:pt>
          <cx:pt idx="2441">22</cx:pt>
          <cx:pt idx="2442">100</cx:pt>
          <cx:pt idx="2443">270</cx:pt>
          <cx:pt idx="2444">296</cx:pt>
          <cx:pt idx="2445">96</cx:pt>
          <cx:pt idx="2446">714</cx:pt>
          <cx:pt idx="2447">361</cx:pt>
          <cx:pt idx="2448">231</cx:pt>
          <cx:pt idx="2449">187</cx:pt>
          <cx:pt idx="2450">85</cx:pt>
          <cx:pt idx="2451">226</cx:pt>
          <cx:pt idx="2452">56</cx:pt>
          <cx:pt idx="2453">20</cx:pt>
          <cx:pt idx="2454">286</cx:pt>
          <cx:pt idx="2455">45</cx:pt>
          <cx:pt idx="2456">66</cx:pt>
          <cx:pt idx="2457">248</cx:pt>
          <cx:pt idx="2458">59</cx:pt>
          <cx:pt idx="2459">15</cx:pt>
          <cx:pt idx="2460">19</cx:pt>
          <cx:pt idx="2461">132</cx:pt>
          <cx:pt idx="2462">126</cx:pt>
          <cx:pt idx="2463">220</cx:pt>
          <cx:pt idx="2464">5</cx:pt>
          <cx:pt idx="2465">4</cx:pt>
          <cx:pt idx="2466">81</cx:pt>
          <cx:pt idx="2467">212</cx:pt>
          <cx:pt idx="2468">87</cx:pt>
          <cx:pt idx="2469">68</cx:pt>
          <cx:pt idx="2470">37</cx:pt>
          <cx:pt idx="2471">207</cx:pt>
          <cx:pt idx="2472">50</cx:pt>
          <cx:pt idx="2473">240</cx:pt>
          <cx:pt idx="2474">125</cx:pt>
          <cx:pt idx="2475">741</cx:pt>
          <cx:pt idx="2476">68</cx:pt>
          <cx:pt idx="2477">254</cx:pt>
          <cx:pt idx="2478">241</cx:pt>
          <cx:pt idx="2479">64</cx:pt>
          <cx:pt idx="2480">71</cx:pt>
          <cx:pt idx="2481">270</cx:pt>
          <cx:pt idx="2482">7</cx:pt>
          <cx:pt idx="2483">56</cx:pt>
          <cx:pt idx="2484">77</cx:pt>
          <cx:pt idx="2485">32</cx:pt>
          <cx:pt idx="2486">65</cx:pt>
          <cx:pt idx="2487">350</cx:pt>
          <cx:pt idx="2488">96</cx:pt>
          <cx:pt idx="2489">10</cx:pt>
          <cx:pt idx="2490">308</cx:pt>
          <cx:pt idx="2491">174</cx:pt>
          <cx:pt idx="2492">11</cx:pt>
          <cx:pt idx="2493">261</cx:pt>
          <cx:pt idx="2494">284</cx:pt>
          <cx:pt idx="2495">1072</cx:pt>
          <cx:pt idx="2496">278</cx:pt>
          <cx:pt idx="2497">229</cx:pt>
          <cx:pt idx="2498">63</cx:pt>
          <cx:pt idx="2499">240</cx:pt>
          <cx:pt idx="2500">429</cx:pt>
          <cx:pt idx="2501">11</cx:pt>
          <cx:pt idx="2502">9</cx:pt>
          <cx:pt idx="2503">96</cx:pt>
          <cx:pt idx="2504">36</cx:pt>
          <cx:pt idx="2505">57</cx:pt>
          <cx:pt idx="2506">39</cx:pt>
          <cx:pt idx="2507">1451</cx:pt>
          <cx:pt idx="2508">151</cx:pt>
          <cx:pt idx="2509">30</cx:pt>
          <cx:pt idx="2510">11</cx:pt>
          <cx:pt idx="2511">394</cx:pt>
          <cx:pt idx="2512">122</cx:pt>
          <cx:pt idx="2513">12</cx:pt>
          <cx:pt idx="2514">110</cx:pt>
          <cx:pt idx="2515">124</cx:pt>
          <cx:pt idx="2516">33</cx:pt>
          <cx:pt idx="2517">168</cx:pt>
          <cx:pt idx="2518">253</cx:pt>
          <cx:pt idx="2519">71</cx:pt>
          <cx:pt idx="2520">20</cx:pt>
          <cx:pt idx="2521">132</cx:pt>
          <cx:pt idx="2522">317</cx:pt>
          <cx:pt idx="2523">77</cx:pt>
          <cx:pt idx="2524">42</cx:pt>
          <cx:pt idx="2525">410</cx:pt>
          <cx:pt idx="2526">53</cx:pt>
          <cx:pt idx="2527">104</cx:pt>
          <cx:pt idx="2528">154</cx:pt>
          <cx:pt idx="2529">103</cx:pt>
          <cx:pt idx="2530">74</cx:pt>
          <cx:pt idx="2531">8</cx:pt>
          <cx:pt idx="2532">119</cx:pt>
          <cx:pt idx="2533">105</cx:pt>
          <cx:pt idx="2534">64</cx:pt>
          <cx:pt idx="2535">44</cx:pt>
          <cx:pt idx="2536">194</cx:pt>
          <cx:pt idx="2537">1259</cx:pt>
          <cx:pt idx="2538">11</cx:pt>
          <cx:pt idx="2539">562</cx:pt>
          <cx:pt idx="2540">481</cx:pt>
          <cx:pt idx="2541">12</cx:pt>
          <cx:pt idx="2542">67</cx:pt>
          <cx:pt idx="2543">6</cx:pt>
          <cx:pt idx="2544">38</cx:pt>
          <cx:pt idx="2545">8</cx:pt>
          <cx:pt idx="2546">95</cx:pt>
          <cx:pt idx="2547">220</cx:pt>
          <cx:pt idx="2548">84</cx:pt>
          <cx:pt idx="2549">10</cx:pt>
          <cx:pt idx="2550">47</cx:pt>
          <cx:pt idx="2551">87</cx:pt>
          <cx:pt idx="2552">268</cx:pt>
          <cx:pt idx="2553">245</cx:pt>
          <cx:pt idx="2554">66</cx:pt>
          <cx:pt idx="2555">14</cx:pt>
          <cx:pt idx="2556">8</cx:pt>
          <cx:pt idx="2557">58</cx:pt>
          <cx:pt idx="2558">52</cx:pt>
          <cx:pt idx="2559">343</cx:pt>
          <cx:pt idx="2560">119</cx:pt>
          <cx:pt idx="2561">266</cx:pt>
          <cx:pt idx="2562">70</cx:pt>
          <cx:pt idx="2563">119</cx:pt>
          <cx:pt idx="2564">148</cx:pt>
          <cx:pt idx="2565">57</cx:pt>
          <cx:pt idx="2566">51</cx:pt>
          <cx:pt idx="2567">97</cx:pt>
          <cx:pt idx="2568">70</cx:pt>
          <cx:pt idx="2569">134</cx:pt>
          <cx:pt idx="2570">91</cx:pt>
          <cx:pt idx="2571">34</cx:pt>
          <cx:pt idx="2572">122</cx:pt>
          <cx:pt idx="2573">15</cx:pt>
          <cx:pt idx="2574">179</cx:pt>
          <cx:pt idx="2575">42</cx:pt>
          <cx:pt idx="2576">13</cx:pt>
          <cx:pt idx="2577">12</cx:pt>
          <cx:pt idx="2578">65</cx:pt>
          <cx:pt idx="2579">244</cx:pt>
          <cx:pt idx="2580">6</cx:pt>
          <cx:pt idx="2581">229</cx:pt>
          <cx:pt idx="2582">47</cx:pt>
          <cx:pt idx="2583">173</cx:pt>
          <cx:pt idx="2584">65</cx:pt>
          <cx:pt idx="2585">25</cx:pt>
          <cx:pt idx="2586">19</cx:pt>
          <cx:pt idx="2587">64</cx:pt>
          <cx:pt idx="2588">168</cx:pt>
          <cx:pt idx="2589">107</cx:pt>
          <cx:pt idx="2590">179</cx:pt>
          <cx:pt idx="2591">809</cx:pt>
          <cx:pt idx="2592">584</cx:pt>
          <cx:pt idx="2593">84</cx:pt>
          <cx:pt idx="2594">35</cx:pt>
          <cx:pt idx="2595">53</cx:pt>
          <cx:pt idx="2596">4</cx:pt>
          <cx:pt idx="2597">62</cx:pt>
          <cx:pt idx="2598">71</cx:pt>
          <cx:pt idx="2599">20</cx:pt>
          <cx:pt idx="2600">61</cx:pt>
          <cx:pt idx="2601">113</cx:pt>
          <cx:pt idx="2602">52</cx:pt>
          <cx:pt idx="2603">168</cx:pt>
          <cx:pt idx="2604">218</cx:pt>
          <cx:pt idx="2605">195</cx:pt>
          <cx:pt idx="2606">339</cx:pt>
          <cx:pt idx="2607">320</cx:pt>
          <cx:pt idx="2608">175</cx:pt>
          <cx:pt idx="2609">87</cx:pt>
          <cx:pt idx="2610">132</cx:pt>
          <cx:pt idx="2611">380</cx:pt>
          <cx:pt idx="2612">49</cx:pt>
          <cx:pt idx="2613">56</cx:pt>
          <cx:pt idx="2614">19</cx:pt>
          <cx:pt idx="2615">160</cx:pt>
          <cx:pt idx="2616">85</cx:pt>
          <cx:pt idx="2617">74</cx:pt>
          <cx:pt idx="2618">57</cx:pt>
          <cx:pt idx="2619">28</cx:pt>
          <cx:pt idx="2620">79</cx:pt>
          <cx:pt idx="2621">237</cx:pt>
          <cx:pt idx="2622">9</cx:pt>
          <cx:pt idx="2623">12</cx:pt>
          <cx:pt idx="2624">172</cx:pt>
          <cx:pt idx="2625">218</cx:pt>
          <cx:pt idx="2626">26</cx:pt>
          <cx:pt idx="2627">119</cx:pt>
          <cx:pt idx="2628">89</cx:pt>
          <cx:pt idx="2629">93</cx:pt>
          <cx:pt idx="2630">84</cx:pt>
          <cx:pt idx="2631">93</cx:pt>
          <cx:pt idx="2632">63</cx:pt>
          <cx:pt idx="2633">296</cx:pt>
          <cx:pt idx="2634">24</cx:pt>
          <cx:pt idx="2635">67</cx:pt>
          <cx:pt idx="2636">235</cx:pt>
          <cx:pt idx="2637">86</cx:pt>
          <cx:pt idx="2638">128</cx:pt>
          <cx:pt idx="2639">138</cx:pt>
          <cx:pt idx="2640">72</cx:pt>
          <cx:pt idx="2641">8</cx:pt>
          <cx:pt idx="2642">175</cx:pt>
          <cx:pt idx="2643">28</cx:pt>
          <cx:pt idx="2644">314</cx:pt>
          <cx:pt idx="2645">9</cx:pt>
          <cx:pt idx="2646">190</cx:pt>
          <cx:pt idx="2647">166</cx:pt>
          <cx:pt idx="2648">77</cx:pt>
          <cx:pt idx="2649">91</cx:pt>
          <cx:pt idx="2650">113</cx:pt>
          <cx:pt idx="2651">60</cx:pt>
          <cx:pt idx="2652">51</cx:pt>
          <cx:pt idx="2653">66</cx:pt>
          <cx:pt idx="2654">29</cx:pt>
          <cx:pt idx="2655">63</cx:pt>
          <cx:pt idx="2656">67</cx:pt>
          <cx:pt idx="2657">62</cx:pt>
          <cx:pt idx="2658">65</cx:pt>
          <cx:pt idx="2659">233</cx:pt>
          <cx:pt idx="2660">22</cx:pt>
          <cx:pt idx="2661">114</cx:pt>
          <cx:pt idx="2662">118</cx:pt>
          <cx:pt idx="2663">280</cx:pt>
          <cx:pt idx="2664">139</cx:pt>
          <cx:pt idx="2665">63</cx:pt>
          <cx:pt idx="2666">182</cx:pt>
          <cx:pt idx="2667">761</cx:pt>
          <cx:pt idx="2668">194</cx:pt>
          <cx:pt idx="2669">468</cx:pt>
          <cx:pt idx="2670">56</cx:pt>
          <cx:pt idx="2671">51</cx:pt>
          <cx:pt idx="2672">112</cx:pt>
          <cx:pt idx="2673">343</cx:pt>
          <cx:pt idx="2674">207</cx:pt>
          <cx:pt idx="2675">16</cx:pt>
          <cx:pt idx="2676">226</cx:pt>
          <cx:pt idx="2677">92</cx:pt>
          <cx:pt idx="2678">42</cx:pt>
          <cx:pt idx="2679">118</cx:pt>
          <cx:pt idx="2680">29</cx:pt>
          <cx:pt idx="2681">71</cx:pt>
          <cx:pt idx="2682">134</cx:pt>
          <cx:pt idx="2683">665</cx:pt>
          <cx:pt idx="2684">727</cx:pt>
          <cx:pt idx="2685">35</cx:pt>
          <cx:pt idx="2686">74</cx:pt>
          <cx:pt idx="2687">180</cx:pt>
          <cx:pt idx="2688">123</cx:pt>
          <cx:pt idx="2689">185</cx:pt>
          <cx:pt idx="2690">114</cx:pt>
          <cx:pt idx="2691">73</cx:pt>
          <cx:pt idx="2692">42</cx:pt>
          <cx:pt idx="2693">246</cx:pt>
          <cx:pt idx="2694">572</cx:pt>
          <cx:pt idx="2695">152</cx:pt>
          <cx:pt idx="2696">29</cx:pt>
          <cx:pt idx="2697">6</cx:pt>
          <cx:pt idx="2698">501</cx:pt>
          <cx:pt idx="2699">52</cx:pt>
          <cx:pt idx="2700">72</cx:pt>
          <cx:pt idx="2701">782</cx:pt>
          <cx:pt idx="2702">131</cx:pt>
          <cx:pt idx="2703">46</cx:pt>
          <cx:pt idx="2704">767</cx:pt>
          <cx:pt idx="2705">46</cx:pt>
          <cx:pt idx="2706">142</cx:pt>
          <cx:pt idx="2707">19</cx:pt>
          <cx:pt idx="2708">31</cx:pt>
          <cx:pt idx="2709">34</cx:pt>
          <cx:pt idx="2710">2190</cx:pt>
          <cx:pt idx="2711">235</cx:pt>
          <cx:pt idx="2712">94</cx:pt>
          <cx:pt idx="2713">174</cx:pt>
          <cx:pt idx="2714">30</cx:pt>
          <cx:pt idx="2715">103</cx:pt>
          <cx:pt idx="2716">255</cx:pt>
          <cx:pt idx="2717">6</cx:pt>
          <cx:pt idx="2718">16</cx:pt>
          <cx:pt idx="2719">47</cx:pt>
          <cx:pt idx="2720">50</cx:pt>
          <cx:pt idx="2721">82</cx:pt>
          <cx:pt idx="2722">169</cx:pt>
          <cx:pt idx="2723">8</cx:pt>
          <cx:pt idx="2724">89</cx:pt>
          <cx:pt idx="2725">126</cx:pt>
          <cx:pt idx="2726">973</cx:pt>
          <cx:pt idx="2727">108</cx:pt>
          <cx:pt idx="2728">4</cx:pt>
          <cx:pt idx="2729">38</cx:pt>
          <cx:pt idx="2730">240</cx:pt>
          <cx:pt idx="2731">68</cx:pt>
          <cx:pt idx="2732">239</cx:pt>
          <cx:pt idx="2733">118</cx:pt>
          <cx:pt idx="2734">5</cx:pt>
          <cx:pt idx="2735">80</cx:pt>
          <cx:pt idx="2736">87</cx:pt>
          <cx:pt idx="2737">298</cx:pt>
          <cx:pt idx="2738">127</cx:pt>
          <cx:pt idx="2739">184</cx:pt>
          <cx:pt idx="2740">67</cx:pt>
          <cx:pt idx="2741">96</cx:pt>
          <cx:pt idx="2742">97</cx:pt>
          <cx:pt idx="2743">251</cx:pt>
          <cx:pt idx="2744">45</cx:pt>
          <cx:pt idx="2745">786</cx:pt>
          <cx:pt idx="2746">83</cx:pt>
          <cx:pt idx="2747">458</cx:pt>
          <cx:pt idx="2748">61</cx:pt>
          <cx:pt idx="2749">10</cx:pt>
          <cx:pt idx="2750">162</cx:pt>
          <cx:pt idx="2751">576</cx:pt>
          <cx:pt idx="2752">66</cx:pt>
          <cx:pt idx="2753">239</cx:pt>
          <cx:pt idx="2754">33</cx:pt>
          <cx:pt idx="2755">96</cx:pt>
          <cx:pt idx="2756">371</cx:pt>
          <cx:pt idx="2757">216</cx:pt>
          <cx:pt idx="2758">167</cx:pt>
          <cx:pt idx="2759">200</cx:pt>
          <cx:pt idx="2760">293</cx:pt>
          <cx:pt idx="2761">127</cx:pt>
          <cx:pt idx="2762">513</cx:pt>
          <cx:pt idx="2763">56</cx:pt>
          <cx:pt idx="2764">179</cx:pt>
          <cx:pt idx="2765">25</cx:pt>
          <cx:pt idx="2766">38</cx:pt>
          <cx:pt idx="2767">168</cx:pt>
          <cx:pt idx="2768">99</cx:pt>
          <cx:pt idx="2769">36</cx:pt>
          <cx:pt idx="2770">32</cx:pt>
          <cx:pt idx="2771">60</cx:pt>
          <cx:pt idx="2772">208</cx:pt>
          <cx:pt idx="2773">115</cx:pt>
          <cx:pt idx="2774">197</cx:pt>
          <cx:pt idx="2775">72</cx:pt>
          <cx:pt idx="2776">230</cx:pt>
          <cx:pt idx="2777">88</cx:pt>
          <cx:pt idx="2778">51</cx:pt>
          <cx:pt idx="2779">486</cx:pt>
          <cx:pt idx="2780">72</cx:pt>
          <cx:pt idx="2781">24</cx:pt>
          <cx:pt idx="2782">136</cx:pt>
          <cx:pt idx="2783">31</cx:pt>
          <cx:pt idx="2784">144</cx:pt>
          <cx:pt idx="2785">84</cx:pt>
          <cx:pt idx="2786">224</cx:pt>
          <cx:pt idx="2787">60</cx:pt>
          <cx:pt idx="2788">163</cx:pt>
          <cx:pt idx="2789">85</cx:pt>
          <cx:pt idx="2790">66</cx:pt>
          <cx:pt idx="2791">104</cx:pt>
          <cx:pt idx="2792">7</cx:pt>
          <cx:pt idx="2793">156</cx:pt>
          <cx:pt idx="2794">151</cx:pt>
          <cx:pt idx="2795">78</cx:pt>
          <cx:pt idx="2796">185</cx:pt>
          <cx:pt idx="2797">234</cx:pt>
          <cx:pt idx="2798">44</cx:pt>
          <cx:pt idx="2799">30</cx:pt>
          <cx:pt idx="2800">97</cx:pt>
          <cx:pt idx="2801">434</cx:pt>
          <cx:pt idx="2802">174</cx:pt>
          <cx:pt idx="2803">35</cx:pt>
          <cx:pt idx="2804">56</cx:pt>
          <cx:pt idx="2805">198</cx:pt>
          <cx:pt idx="2806">165</cx:pt>
          <cx:pt idx="2807">47</cx:pt>
          <cx:pt idx="2808">11</cx:pt>
          <cx:pt idx="2809">50</cx:pt>
          <cx:pt idx="2810">58</cx:pt>
          <cx:pt idx="2811">380</cx:pt>
          <cx:pt idx="2812">128</cx:pt>
          <cx:pt idx="2813">195</cx:pt>
          <cx:pt idx="2814">195</cx:pt>
          <cx:pt idx="2815">67</cx:pt>
          <cx:pt idx="2816">213</cx:pt>
          <cx:pt idx="2817">74</cx:pt>
          <cx:pt idx="2818">17</cx:pt>
          <cx:pt idx="2819">124</cx:pt>
          <cx:pt idx="2820">633</cx:pt>
          <cx:pt idx="2821">122</cx:pt>
          <cx:pt idx="2822">125</cx:pt>
          <cx:pt idx="2823">209</cx:pt>
          <cx:pt idx="2824">53</cx:pt>
          <cx:pt idx="2825">64</cx:pt>
          <cx:pt idx="2826">113</cx:pt>
          <cx:pt idx="2827">30</cx:pt>
          <cx:pt idx="2828">94</cx:pt>
          <cx:pt idx="2829">538</cx:pt>
          <cx:pt idx="2830">145</cx:pt>
          <cx:pt idx="2831">221</cx:pt>
          <cx:pt idx="2832">155</cx:pt>
          <cx:pt idx="2833">48</cx:pt>
          <cx:pt idx="2834">48</cx:pt>
          <cx:pt idx="2835">95</cx:pt>
          <cx:pt idx="2836">157</cx:pt>
          <cx:pt idx="2837">29</cx:pt>
          <cx:pt idx="2838">43</cx:pt>
          <cx:pt idx="2839">531</cx:pt>
          <cx:pt idx="2840">122</cx:pt>
          <cx:pt idx="2841">60</cx:pt>
          <cx:pt idx="2842">106</cx:pt>
          <cx:pt idx="2843">242</cx:pt>
          <cx:pt idx="2844">58</cx:pt>
          <cx:pt idx="2845">314</cx:pt>
          <cx:pt idx="2846">105</cx:pt>
          <cx:pt idx="2847">97</cx:pt>
          <cx:pt idx="2848">13</cx:pt>
          <cx:pt idx="2849">132</cx:pt>
          <cx:pt idx="2850">148</cx:pt>
          <cx:pt idx="2851">154</cx:pt>
          <cx:pt idx="2852">49</cx:pt>
          <cx:pt idx="2853">110</cx:pt>
          <cx:pt idx="2854">34</cx:pt>
          <cx:pt idx="2855">150</cx:pt>
          <cx:pt idx="2856">108</cx:pt>
          <cx:pt idx="2857">8</cx:pt>
          <cx:pt idx="2858">238</cx:pt>
          <cx:pt idx="2859">15</cx:pt>
          <cx:pt idx="2860">617</cx:pt>
          <cx:pt idx="2861">14</cx:pt>
          <cx:pt idx="2862">79</cx:pt>
          <cx:pt idx="2863">9</cx:pt>
          <cx:pt idx="2864">38</cx:pt>
          <cx:pt idx="2865">10</cx:pt>
          <cx:pt idx="2866">15</cx:pt>
          <cx:pt idx="2867">100</cx:pt>
          <cx:pt idx="2868">60</cx:pt>
          <cx:pt idx="2869">221</cx:pt>
          <cx:pt idx="2870">351</cx:pt>
          <cx:pt idx="2871">29</cx:pt>
          <cx:pt idx="2872">114</cx:pt>
          <cx:pt idx="2873">11</cx:pt>
          <cx:pt idx="2874">18</cx:pt>
          <cx:pt idx="2875">173</cx:pt>
          <cx:pt idx="2876">274</cx:pt>
          <cx:pt idx="2877">100</cx:pt>
          <cx:pt idx="2878">475</cx:pt>
          <cx:pt idx="2879">737</cx:pt>
          <cx:pt idx="2880">26</cx:pt>
          <cx:pt idx="2881">8</cx:pt>
          <cx:pt idx="2882">114</cx:pt>
          <cx:pt idx="2883">162</cx:pt>
          <cx:pt idx="2884">24</cx:pt>
          <cx:pt idx="2885">92</cx:pt>
          <cx:pt idx="2886">154</cx:pt>
          <cx:pt idx="2887">110</cx:pt>
          <cx:pt idx="2888">200</cx:pt>
          <cx:pt idx="2889">79</cx:pt>
          <cx:pt idx="2890">122</cx:pt>
          <cx:pt idx="2891">58</cx:pt>
          <cx:pt idx="2892">195</cx:pt>
          <cx:pt idx="2893">183</cx:pt>
          <cx:pt idx="2894">29</cx:pt>
          <cx:pt idx="2895">127</cx:pt>
          <cx:pt idx="2896">82</cx:pt>
          <cx:pt idx="2897">195</cx:pt>
          <cx:pt idx="2898">236</cx:pt>
          <cx:pt idx="2899">144</cx:pt>
          <cx:pt idx="2900">251</cx:pt>
          <cx:pt idx="2901">183</cx:pt>
          <cx:pt idx="2902">255</cx:pt>
          <cx:pt idx="2903">287</cx:pt>
          <cx:pt idx="2904">159</cx:pt>
          <cx:pt idx="2905">88</cx:pt>
          <cx:pt idx="2906">655</cx:pt>
          <cx:pt idx="2907">182</cx:pt>
          <cx:pt idx="2908">15</cx:pt>
          <cx:pt idx="2909">138</cx:pt>
          <cx:pt idx="2910">129</cx:pt>
          <cx:pt idx="2911">84</cx:pt>
          <cx:pt idx="2912">28</cx:pt>
          <cx:pt idx="2913">67</cx:pt>
          <cx:pt idx="2914">13</cx:pt>
          <cx:pt idx="2915">178</cx:pt>
          <cx:pt idx="2916">145</cx:pt>
          <cx:pt idx="2917">197</cx:pt>
          <cx:pt idx="2918">227</cx:pt>
          <cx:pt idx="2919">102</cx:pt>
          <cx:pt idx="2920">186</cx:pt>
          <cx:pt idx="2921">27</cx:pt>
          <cx:pt idx="2922">82</cx:pt>
          <cx:pt idx="2923">40</cx:pt>
          <cx:pt idx="2924">66</cx:pt>
          <cx:pt idx="2925">133</cx:pt>
          <cx:pt idx="2926">212</cx:pt>
          <cx:pt idx="2927">151</cx:pt>
          <cx:pt idx="2928">63</cx:pt>
          <cx:pt idx="2929">193</cx:pt>
          <cx:pt idx="2930">14</cx:pt>
          <cx:pt idx="2931">63</cx:pt>
          <cx:pt idx="2932">175</cx:pt>
          <cx:pt idx="2933">69</cx:pt>
          <cx:pt idx="2934">23</cx:pt>
          <cx:pt idx="2935">628</cx:pt>
          <cx:pt idx="2936">62</cx:pt>
          <cx:pt idx="2937">35</cx:pt>
          <cx:pt idx="2938">63</cx:pt>
          <cx:pt idx="2939">601</cx:pt>
          <cx:pt idx="2940">136</cx:pt>
          <cx:pt idx="2941">52</cx:pt>
          <cx:pt idx="2942">168</cx:pt>
          <cx:pt idx="2943">155</cx:pt>
          <cx:pt idx="2944">71</cx:pt>
          <cx:pt idx="2945">26</cx:pt>
          <cx:pt idx="2946">8</cx:pt>
          <cx:pt idx="2947">193</cx:pt>
          <cx:pt idx="2948">43</cx:pt>
          <cx:pt idx="2949">295</cx:pt>
          <cx:pt idx="2950">10</cx:pt>
          <cx:pt idx="2951">42</cx:pt>
          <cx:pt idx="2952">83</cx:pt>
          <cx:pt idx="2953">47</cx:pt>
          <cx:pt idx="2954">169</cx:pt>
          <cx:pt idx="2955">60</cx:pt>
          <cx:pt idx="2956">59</cx:pt>
          <cx:pt idx="2957">49</cx:pt>
          <cx:pt idx="2958">716</cx:pt>
          <cx:pt idx="2959">16</cx:pt>
          <cx:pt idx="2960">39</cx:pt>
          <cx:pt idx="2961">42</cx:pt>
          <cx:pt idx="2962">6</cx:pt>
          <cx:pt idx="2963">236</cx:pt>
          <cx:pt idx="2964">148</cx:pt>
          <cx:pt idx="2965">38</cx:pt>
          <cx:pt idx="2966">230</cx:pt>
          <cx:pt idx="2967">132</cx:pt>
          <cx:pt idx="2968">21</cx:pt>
          <cx:pt idx="2969">209</cx:pt>
          <cx:pt idx="2970">78</cx:pt>
          <cx:pt idx="2971">14</cx:pt>
          <cx:pt idx="2972">32</cx:pt>
          <cx:pt idx="2973">45</cx:pt>
          <cx:pt idx="2974">221</cx:pt>
          <cx:pt idx="2975">581</cx:pt>
          <cx:pt idx="2976">171</cx:pt>
          <cx:pt idx="2977">6</cx:pt>
          <cx:pt idx="2978">8</cx:pt>
          <cx:pt idx="2979">28</cx:pt>
          <cx:pt idx="2980">76</cx:pt>
          <cx:pt idx="2981">199</cx:pt>
          <cx:pt idx="2982">29</cx:pt>
          <cx:pt idx="2983">104</cx:pt>
          <cx:pt idx="2984">62</cx:pt>
          <cx:pt idx="2985">185</cx:pt>
          <cx:pt idx="2986">91</cx:pt>
          <cx:pt idx="2987">11</cx:pt>
          <cx:pt idx="2988">145</cx:pt>
          <cx:pt idx="2989">786</cx:pt>
          <cx:pt idx="2990">121</cx:pt>
          <cx:pt idx="2991">18</cx:pt>
          <cx:pt idx="2992">200</cx:pt>
          <cx:pt idx="2993">28</cx:pt>
          <cx:pt idx="2994">236</cx:pt>
          <cx:pt idx="2995">611</cx:pt>
          <cx:pt idx="2996">88</cx:pt>
          <cx:pt idx="2997">81</cx:pt>
          <cx:pt idx="2998">14</cx:pt>
          <cx:pt idx="2999">68</cx:pt>
          <cx:pt idx="3000">205</cx:pt>
          <cx:pt idx="3001">15</cx:pt>
          <cx:pt idx="3002">967</cx:pt>
          <cx:pt idx="3003">44</cx:pt>
          <cx:pt idx="3004">91</cx:pt>
          <cx:pt idx="3005">85</cx:pt>
          <cx:pt idx="3006">84</cx:pt>
          <cx:pt idx="3007">127</cx:pt>
          <cx:pt idx="3008">152</cx:pt>
          <cx:pt idx="3009">206</cx:pt>
          <cx:pt idx="3010">1103</cx:pt>
          <cx:pt idx="3011">16</cx:pt>
          <cx:pt idx="3012">174</cx:pt>
          <cx:pt idx="3013">62</cx:pt>
          <cx:pt idx="3014">248</cx:pt>
          <cx:pt idx="3015">553</cx:pt>
          <cx:pt idx="3016">29</cx:pt>
          <cx:pt idx="3017">834</cx:pt>
          <cx:pt idx="3018">45</cx:pt>
          <cx:pt idx="3019">235</cx:pt>
          <cx:pt idx="3020">117</cx:pt>
          <cx:pt idx="3021">204</cx:pt>
          <cx:pt idx="3022">169</cx:pt>
          <cx:pt idx="3023">13</cx:pt>
          <cx:pt idx="3024">101</cx:pt>
          <cx:pt idx="3025">120</cx:pt>
          <cx:pt idx="3026">103</cx:pt>
          <cx:pt idx="3027">240</cx:pt>
          <cx:pt idx="3028">194</cx:pt>
          <cx:pt idx="3029">65</cx:pt>
          <cx:pt idx="3030">415</cx:pt>
          <cx:pt idx="3031">76</cx:pt>
          <cx:pt idx="3032">155</cx:pt>
          <cx:pt idx="3033">25</cx:pt>
          <cx:pt idx="3034">129</cx:pt>
          <cx:pt idx="3035">53</cx:pt>
          <cx:pt idx="3036">5</cx:pt>
          <cx:pt idx="3037">114</cx:pt>
          <cx:pt idx="3038">78</cx:pt>
          <cx:pt idx="3039">1151</cx:pt>
          <cx:pt idx="3040">188</cx:pt>
          <cx:pt idx="3041">21</cx:pt>
          <cx:pt idx="3042">40</cx:pt>
          <cx:pt idx="3043">139</cx:pt>
          <cx:pt idx="3044">98</cx:pt>
          <cx:pt idx="3045">56</cx:pt>
          <cx:pt idx="3046">180</cx:pt>
          <cx:pt idx="3047">123</cx:pt>
          <cx:pt idx="3048">446</cx:pt>
          <cx:pt idx="3049">105</cx:pt>
          <cx:pt idx="3050">140</cx:pt>
          <cx:pt idx="3051">186</cx:pt>
          <cx:pt idx="3052">70</cx:pt>
          <cx:pt idx="3053">8</cx:pt>
          <cx:pt idx="3054">116</cx:pt>
          <cx:pt idx="3055">51</cx:pt>
          <cx:pt idx="3056">57</cx:pt>
          <cx:pt idx="3057">49</cx:pt>
          <cx:pt idx="3058">68</cx:pt>
          <cx:pt idx="3059">90</cx:pt>
          <cx:pt idx="3060">205</cx:pt>
          <cx:pt idx="3061">90</cx:pt>
          <cx:pt idx="3062">182</cx:pt>
          <cx:pt idx="3063">23</cx:pt>
          <cx:pt idx="3064">707</cx:pt>
          <cx:pt idx="3065">13</cx:pt>
          <cx:pt idx="3066">82</cx:pt>
          <cx:pt idx="3067">16</cx:pt>
          <cx:pt idx="3068">194</cx:pt>
          <cx:pt idx="3069">1212</cx:pt>
          <cx:pt idx="3070">42</cx:pt>
          <cx:pt idx="3071">118</cx:pt>
          <cx:pt idx="3072">737</cx:pt>
          <cx:pt idx="3073">346</cx:pt>
          <cx:pt idx="3074">101</cx:pt>
          <cx:pt idx="3075">60</cx:pt>
          <cx:pt idx="3076">118</cx:pt>
          <cx:pt idx="3077">16</cx:pt>
          <cx:pt idx="3078">96</cx:pt>
          <cx:pt idx="3079">209</cx:pt>
          <cx:pt idx="3080">228</cx:pt>
          <cx:pt idx="3081">226</cx:pt>
          <cx:pt idx="3082">641</cx:pt>
          <cx:pt idx="3083">91</cx:pt>
          <cx:pt idx="3084">84</cx:pt>
          <cx:pt idx="3085">520</cx:pt>
          <cx:pt idx="3086">13</cx:pt>
          <cx:pt idx="3087">157</cx:pt>
          <cx:pt idx="3088">962</cx:pt>
          <cx:pt idx="3089">49</cx:pt>
          <cx:pt idx="3090">11</cx:pt>
          <cx:pt idx="3091">19</cx:pt>
          <cx:pt idx="3092">51</cx:pt>
          <cx:pt idx="3093">45</cx:pt>
          <cx:pt idx="3094">499</cx:pt>
          <cx:pt idx="3095">71</cx:pt>
          <cx:pt idx="3096">184</cx:pt>
          <cx:pt idx="3097">194</cx:pt>
          <cx:pt idx="3098">110</cx:pt>
          <cx:pt idx="3099">11</cx:pt>
          <cx:pt idx="3100">137</cx:pt>
          <cx:pt idx="3101">53</cx:pt>
          <cx:pt idx="3102">339</cx:pt>
          <cx:pt idx="3103">327</cx:pt>
          <cx:pt idx="3104">158</cx:pt>
          <cx:pt idx="3105">23</cx:pt>
          <cx:pt idx="3106">661</cx:pt>
          <cx:pt idx="3107">11</cx:pt>
          <cx:pt idx="3108">219</cx:pt>
          <cx:pt idx="3109">47</cx:pt>
          <cx:pt idx="3110">63</cx:pt>
          <cx:pt idx="3111">490</cx:pt>
          <cx:pt idx="3112">56</cx:pt>
          <cx:pt idx="3113">22</cx:pt>
          <cx:pt idx="3114">224</cx:pt>
          <cx:pt idx="3115">536</cx:pt>
          <cx:pt idx="3116">42</cx:pt>
          <cx:pt idx="3117">34</cx:pt>
          <cx:pt idx="3118">52</cx:pt>
          <cx:pt idx="3119">146</cx:pt>
          <cx:pt idx="3120">215</cx:pt>
          <cx:pt idx="3121">264</cx:pt>
          <cx:pt idx="3122">7</cx:pt>
          <cx:pt idx="3123">238</cx:pt>
          <cx:pt idx="3124">136</cx:pt>
          <cx:pt idx="3125">64</cx:pt>
          <cx:pt idx="3126">15</cx:pt>
          <cx:pt idx="3127">58</cx:pt>
          <cx:pt idx="3128">240</cx:pt>
          <cx:pt idx="3129">11</cx:pt>
          <cx:pt idx="3130">242</cx:pt>
          <cx:pt idx="3131">245</cx:pt>
          <cx:pt idx="3132">29</cx:pt>
          <cx:pt idx="3133">25</cx:pt>
          <cx:pt idx="3134">20</cx:pt>
          <cx:pt idx="3135">7</cx:pt>
          <cx:pt idx="3136">109</cx:pt>
          <cx:pt idx="3137">189</cx:pt>
          <cx:pt idx="3138">445</cx:pt>
          <cx:pt idx="3139">103</cx:pt>
          <cx:pt idx="3140">241</cx:pt>
          <cx:pt idx="3141">127</cx:pt>
          <cx:pt idx="3142">167</cx:pt>
          <cx:pt idx="3143">60</cx:pt>
          <cx:pt idx="3144">48</cx:pt>
          <cx:pt idx="3145">12</cx:pt>
          <cx:pt idx="3146">79</cx:pt>
          <cx:pt idx="3147">50</cx:pt>
          <cx:pt idx="3148">707</cx:pt>
          <cx:pt idx="3149">212</cx:pt>
          <cx:pt idx="3150">44</cx:pt>
          <cx:pt idx="3151">57</cx:pt>
          <cx:pt idx="3152">42</cx:pt>
          <cx:pt idx="3153">961</cx:pt>
          <cx:pt idx="3154">246</cx:pt>
          <cx:pt idx="3155">126</cx:pt>
          <cx:pt idx="3156">23</cx:pt>
          <cx:pt idx="3157">106</cx:pt>
          <cx:pt idx="3158">222</cx:pt>
          <cx:pt idx="3159">26</cx:pt>
          <cx:pt idx="3160">11</cx:pt>
          <cx:pt idx="3161">36</cx:pt>
          <cx:pt idx="3162">26</cx:pt>
          <cx:pt idx="3163">200</cx:pt>
          <cx:pt idx="3164">226</cx:pt>
          <cx:pt idx="3165">111</cx:pt>
          <cx:pt idx="3166">92</cx:pt>
          <cx:pt idx="3167">3</cx:pt>
          <cx:pt idx="3168">43</cx:pt>
          <cx:pt idx="3169">472</cx:pt>
          <cx:pt idx="3170">232</cx:pt>
          <cx:pt idx="3171">350</cx:pt>
          <cx:pt idx="3172">37</cx:pt>
          <cx:pt idx="3173">44</cx:pt>
          <cx:pt idx="3174">53</cx:pt>
          <cx:pt idx="3175">137</cx:pt>
          <cx:pt idx="3176">230</cx:pt>
          <cx:pt idx="3177">72</cx:pt>
          <cx:pt idx="3178">144</cx:pt>
          <cx:pt idx="3179">173</cx:pt>
          <cx:pt idx="3180">24</cx:pt>
          <cx:pt idx="3181">149</cx:pt>
          <cx:pt idx="3182">467</cx:pt>
          <cx:pt idx="3183">171</cx:pt>
          <cx:pt idx="3184">246</cx:pt>
          <cx:pt idx="3185">445</cx:pt>
          <cx:pt idx="3186">12</cx:pt>
          <cx:pt idx="3187">130</cx:pt>
          <cx:pt idx="3188">57</cx:pt>
          <cx:pt idx="3189">130</cx:pt>
          <cx:pt idx="3190">165</cx:pt>
          <cx:pt idx="3191">262</cx:pt>
          <cx:pt idx="3192">634</cx:pt>
          <cx:pt idx="3193">233</cx:pt>
          <cx:pt idx="3194">68</cx:pt>
          <cx:pt idx="3195">111</cx:pt>
          <cx:pt idx="3196">251</cx:pt>
          <cx:pt idx="3197">43</cx:pt>
          <cx:pt idx="3198">122</cx:pt>
          <cx:pt idx="3199">429</cx:pt>
          <cx:pt idx="3200">68</cx:pt>
          <cx:pt idx="3201">107</cx:pt>
          <cx:pt idx="3202">95</cx:pt>
          <cx:pt idx="3203">179</cx:pt>
          <cx:pt idx="3204">10</cx:pt>
          <cx:pt idx="3205">54</cx:pt>
          <cx:pt idx="3206">79</cx:pt>
          <cx:pt idx="3207">170</cx:pt>
          <cx:pt idx="3208">52</cx:pt>
          <cx:pt idx="3209">208</cx:pt>
          <cx:pt idx="3210">221</cx:pt>
          <cx:pt idx="3211">52</cx:pt>
          <cx:pt idx="3212">9</cx:pt>
          <cx:pt idx="3213">162</cx:pt>
          <cx:pt idx="3214">211</cx:pt>
          <cx:pt idx="3215">412</cx:pt>
          <cx:pt idx="3216">71</cx:pt>
          <cx:pt idx="3217">179</cx:pt>
          <cx:pt idx="3218">211</cx:pt>
          <cx:pt idx="3219">271</cx:pt>
          <cx:pt idx="3220">32</cx:pt>
          <cx:pt idx="3221">55</cx:pt>
          <cx:pt idx="3222">219</cx:pt>
          <cx:pt idx="3223">46</cx:pt>
          <cx:pt idx="3224">346</cx:pt>
          <cx:pt idx="3225">29</cx:pt>
          <cx:pt idx="3226">25</cx:pt>
          <cx:pt idx="3227">55</cx:pt>
          <cx:pt idx="3228">50</cx:pt>
          <cx:pt idx="3229">9</cx:pt>
          <cx:pt idx="3230">48</cx:pt>
          <cx:pt idx="3231">108</cx:pt>
          <cx:pt idx="3232">260</cx:pt>
          <cx:pt idx="3233">152</cx:pt>
          <cx:pt idx="3234">57</cx:pt>
          <cx:pt idx="3235">176</cx:pt>
          <cx:pt idx="3236">145</cx:pt>
          <cx:pt idx="3237">68</cx:pt>
          <cx:pt idx="3238">317</cx:pt>
          <cx:pt idx="3239">65</cx:pt>
          <cx:pt idx="3240">50</cx:pt>
          <cx:pt idx="3241">260</cx:pt>
          <cx:pt idx="3242">82</cx:pt>
          <cx:pt idx="3243">129</cx:pt>
          <cx:pt idx="3244">10</cx:pt>
          <cx:pt idx="3245">188</cx:pt>
          <cx:pt idx="3246">196</cx:pt>
          <cx:pt idx="3247">44</cx:pt>
          <cx:pt idx="3248">18</cx:pt>
          <cx:pt idx="3249">435</cx:pt>
          <cx:pt idx="3250">312</cx:pt>
          <cx:pt idx="3251">35</cx:pt>
          <cx:pt idx="3252">28</cx:pt>
          <cx:pt idx="3253">343</cx:pt>
          <cx:pt idx="3254">155</cx:pt>
          <cx:pt idx="3255">191</cx:pt>
          <cx:pt idx="3256">102</cx:pt>
          <cx:pt idx="3257">802</cx:pt>
          <cx:pt idx="3258">12</cx:pt>
          <cx:pt idx="3259">176</cx:pt>
          <cx:pt idx="3260">87</cx:pt>
          <cx:pt idx="3261">125</cx:pt>
          <cx:pt idx="3262">182</cx:pt>
          <cx:pt idx="3263">161</cx:pt>
          <cx:pt idx="3264">48</cx:pt>
          <cx:pt idx="3265">492</cx:pt>
          <cx:pt idx="3266">158</cx:pt>
          <cx:pt idx="3267">13</cx:pt>
          <cx:pt idx="3268">112</cx:pt>
          <cx:pt idx="3269">42</cx:pt>
          <cx:pt idx="3270">20</cx:pt>
          <cx:pt idx="3271">32</cx:pt>
          <cx:pt idx="3272">36</cx:pt>
          <cx:pt idx="3273">108</cx:pt>
          <cx:pt idx="3274">920</cx:pt>
          <cx:pt idx="3275">116</cx:pt>
          <cx:pt idx="3276">77</cx:pt>
          <cx:pt idx="3277">81</cx:pt>
          <cx:pt idx="3278">293</cx:pt>
          <cx:pt idx="3279">40</cx:pt>
          <cx:pt idx="3280">43</cx:pt>
          <cx:pt idx="3281">13</cx:pt>
          <cx:pt idx="3282">44</cx:pt>
          <cx:pt idx="3283">4</cx:pt>
          <cx:pt idx="3284">9</cx:pt>
          <cx:pt idx="3285">5</cx:pt>
          <cx:pt idx="3286">25</cx:pt>
          <cx:pt idx="3287">581</cx:pt>
          <cx:pt idx="3288">59</cx:pt>
          <cx:pt idx="3289">99</cx:pt>
          <cx:pt idx="3290">103</cx:pt>
          <cx:pt idx="3291">71</cx:pt>
          <cx:pt idx="3292">649</cx:pt>
          <cx:pt idx="3293">44</cx:pt>
          <cx:pt idx="3294">11</cx:pt>
          <cx:pt idx="3295">847</cx:pt>
          <cx:pt idx="3296">81</cx:pt>
          <cx:pt idx="3297">12</cx:pt>
          <cx:pt idx="3298">88</cx:pt>
          <cx:pt idx="3299">73</cx:pt>
          <cx:pt idx="3300">620</cx:pt>
          <cx:pt idx="3301">6</cx:pt>
          <cx:pt idx="3302">802</cx:pt>
          <cx:pt idx="3303">300</cx:pt>
          <cx:pt idx="3304">17</cx:pt>
          <cx:pt idx="3305">177</cx:pt>
          <cx:pt idx="3306">262</cx:pt>
          <cx:pt idx="3307">98</cx:pt>
          <cx:pt idx="3308">103</cx:pt>
          <cx:pt idx="3309">29</cx:pt>
          <cx:pt idx="3310">58</cx:pt>
          <cx:pt idx="3311">102</cx:pt>
          <cx:pt idx="3312">96</cx:pt>
          <cx:pt idx="3313">37</cx:pt>
          <cx:pt idx="3314">351</cx:pt>
          <cx:pt idx="3315">154</cx:pt>
          <cx:pt idx="3316">159</cx:pt>
          <cx:pt idx="3317">110</cx:pt>
          <cx:pt idx="3318">61</cx:pt>
          <cx:pt idx="3319">52</cx:pt>
          <cx:pt idx="3320">173</cx:pt>
          <cx:pt idx="3321">269</cx:pt>
          <cx:pt idx="3322">93</cx:pt>
          <cx:pt idx="3323">181</cx:pt>
          <cx:pt idx="3324">41</cx:pt>
          <cx:pt idx="3325">58</cx:pt>
          <cx:pt idx="3326">36</cx:pt>
          <cx:pt idx="3327">232</cx:pt>
          <cx:pt idx="3328">103</cx:pt>
          <cx:pt idx="3329">19</cx:pt>
          <cx:pt idx="3330">30</cx:pt>
          <cx:pt idx="3331">51</cx:pt>
          <cx:pt idx="3332">58</cx:pt>
          <cx:pt idx="3333">271</cx:pt>
          <cx:pt idx="3334">60</cx:pt>
          <cx:pt idx="3335">48</cx:pt>
          <cx:pt idx="3336">49</cx:pt>
          <cx:pt idx="3337">41</cx:pt>
          <cx:pt idx="3338">110</cx:pt>
          <cx:pt idx="3339">117</cx:pt>
          <cx:pt idx="3340">17</cx:pt>
          <cx:pt idx="3341">67</cx:pt>
          <cx:pt idx="3342">97</cx:pt>
          <cx:pt idx="3343">47</cx:pt>
          <cx:pt idx="3344">20</cx:pt>
          <cx:pt idx="3345">364</cx:pt>
          <cx:pt idx="3346">5</cx:pt>
          <cx:pt idx="3347">65</cx:pt>
          <cx:pt idx="3348">81</cx:pt>
          <cx:pt idx="3349">58</cx:pt>
          <cx:pt idx="3350">29</cx:pt>
          <cx:pt idx="3351">9</cx:pt>
          <cx:pt idx="3352">239</cx:pt>
          <cx:pt idx="3353">370</cx:pt>
          <cx:pt idx="3354">41</cx:pt>
          <cx:pt idx="3355">269</cx:pt>
          <cx:pt idx="3356">167</cx:pt>
          <cx:pt idx="3357">96</cx:pt>
          <cx:pt idx="3358">30</cx:pt>
          <cx:pt idx="3359">71</cx:pt>
          <cx:pt idx="3360">27</cx:pt>
          <cx:pt idx="3361">160</cx:pt>
          <cx:pt idx="3362">6</cx:pt>
          <cx:pt idx="3363">220</cx:pt>
          <cx:pt idx="3364">105</cx:pt>
          <cx:pt idx="3365">19</cx:pt>
          <cx:pt idx="3366">19</cx:pt>
          <cx:pt idx="3367">20</cx:pt>
          <cx:pt idx="3368">128</cx:pt>
          <cx:pt idx="3369">137</cx:pt>
          <cx:pt idx="3370">38</cx:pt>
          <cx:pt idx="3371">25</cx:pt>
          <cx:pt idx="3372">120</cx:pt>
          <cx:pt idx="3373">197</cx:pt>
          <cx:pt idx="3374">26</cx:pt>
          <cx:pt idx="3375">148</cx:pt>
          <cx:pt idx="3376">37</cx:pt>
          <cx:pt idx="3377">406</cx:pt>
          <cx:pt idx="3378">132</cx:pt>
          <cx:pt idx="3379">105</cx:pt>
          <cx:pt idx="3380">6</cx:pt>
          <cx:pt idx="3381">31</cx:pt>
          <cx:pt idx="3382">31</cx:pt>
          <cx:pt idx="3383">700</cx:pt>
          <cx:pt idx="3384">46</cx:pt>
          <cx:pt idx="3385">68</cx:pt>
          <cx:pt idx="3386">79</cx:pt>
          <cx:pt idx="3387">50</cx:pt>
          <cx:pt idx="3388">21</cx:pt>
          <cx:pt idx="3389">73</cx:pt>
          <cx:pt idx="3390">62</cx:pt>
          <cx:pt idx="3391">56</cx:pt>
          <cx:pt idx="3392">35</cx:pt>
          <cx:pt idx="3393">74</cx:pt>
          <cx:pt idx="3394">80</cx:pt>
          <cx:pt idx="3395">77</cx:pt>
          <cx:pt idx="3396">9</cx:pt>
          <cx:pt idx="3397">301</cx:pt>
          <cx:pt idx="3398">17</cx:pt>
          <cx:pt idx="3399">30</cx:pt>
          <cx:pt idx="3400">53</cx:pt>
          <cx:pt idx="3401">326</cx:pt>
          <cx:pt idx="3402">19</cx:pt>
          <cx:pt idx="3403">271</cx:pt>
          <cx:pt idx="3404">107</cx:pt>
          <cx:pt idx="3405">57</cx:pt>
          <cx:pt idx="3406">12</cx:pt>
          <cx:pt idx="3407">4</cx:pt>
          <cx:pt idx="3408">8</cx:pt>
          <cx:pt idx="3409">283</cx:pt>
          <cx:pt idx="3410">19</cx:pt>
          <cx:pt idx="3411">8</cx:pt>
          <cx:pt idx="3412">73</cx:pt>
          <cx:pt idx="3413">49</cx:pt>
          <cx:pt idx="3414">17</cx:pt>
          <cx:pt idx="3415">107</cx:pt>
          <cx:pt idx="3416">199</cx:pt>
          <cx:pt idx="3417">88</cx:pt>
          <cx:pt idx="3418">182</cx:pt>
          <cx:pt idx="3419">432</cx:pt>
          <cx:pt idx="3420">17</cx:pt>
          <cx:pt idx="3421">79</cx:pt>
          <cx:pt idx="3422">45</cx:pt>
          <cx:pt idx="3423">10</cx:pt>
          <cx:pt idx="3424">91</cx:pt>
          <cx:pt idx="3425">244</cx:pt>
          <cx:pt idx="3426">182</cx:pt>
          <cx:pt idx="3427">48</cx:pt>
          <cx:pt idx="3428">121</cx:pt>
          <cx:pt idx="3429">130</cx:pt>
          <cx:pt idx="3430">71</cx:pt>
          <cx:pt idx="3431">122</cx:pt>
          <cx:pt idx="3432">43</cx:pt>
          <cx:pt idx="3433">53</cx:pt>
          <cx:pt idx="3434">10</cx:pt>
          <cx:pt idx="3435">60</cx:pt>
          <cx:pt idx="3436">149</cx:pt>
          <cx:pt idx="3437">77</cx:pt>
          <cx:pt idx="3438">62</cx:pt>
          <cx:pt idx="3439">97</cx:pt>
          <cx:pt idx="3440">340</cx:pt>
          <cx:pt idx="3441">101</cx:pt>
          <cx:pt idx="3442">169</cx:pt>
          <cx:pt idx="3443">88</cx:pt>
          <cx:pt idx="3444">33</cx:pt>
          <cx:pt idx="3445">303</cx:pt>
          <cx:pt idx="3446">185</cx:pt>
          <cx:pt idx="3447">97</cx:pt>
          <cx:pt idx="3448">94</cx:pt>
          <cx:pt idx="3449">565</cx:pt>
          <cx:pt idx="3450">47</cx:pt>
          <cx:pt idx="3451">7</cx:pt>
          <cx:pt idx="3452">78</cx:pt>
          <cx:pt idx="3453">78</cx:pt>
          <cx:pt idx="3454">106</cx:pt>
          <cx:pt idx="3455">107</cx:pt>
          <cx:pt idx="3456">84</cx:pt>
          <cx:pt idx="3457">110</cx:pt>
          <cx:pt idx="3458">84</cx:pt>
          <cx:pt idx="3459">383</cx:pt>
          <cx:pt idx="3460">50</cx:pt>
          <cx:pt idx="3461">152</cx:pt>
          <cx:pt idx="3462">1002</cx:pt>
          <cx:pt idx="3463">9</cx:pt>
          <cx:pt idx="3464">161</cx:pt>
          <cx:pt idx="3465">361</cx:pt>
          <cx:pt idx="3466">16</cx:pt>
          <cx:pt idx="3467">33</cx:pt>
          <cx:pt idx="3468">8</cx:pt>
          <cx:pt idx="3469">83</cx:pt>
          <cx:pt idx="3470">239</cx:pt>
          <cx:pt idx="3471">148</cx:pt>
          <cx:pt idx="3472">84</cx:pt>
          <cx:pt idx="3473">46</cx:pt>
          <cx:pt idx="3474">406</cx:pt>
          <cx:pt idx="3475">9</cx:pt>
          <cx:pt idx="3476">71</cx:pt>
          <cx:pt idx="3477">157</cx:pt>
          <cx:pt idx="3478">483</cx:pt>
          <cx:pt idx="3479">88</cx:pt>
          <cx:pt idx="3480">43</cx:pt>
          <cx:pt idx="3481">53</cx:pt>
          <cx:pt idx="3482">12</cx:pt>
          <cx:pt idx="3483">202</cx:pt>
          <cx:pt idx="3484">163</cx:pt>
          <cx:pt idx="3485">59</cx:pt>
          <cx:pt idx="3486">460</cx:pt>
          <cx:pt idx="3487">334</cx:pt>
          <cx:pt idx="3488">170</cx:pt>
          <cx:pt idx="3489">202</cx:pt>
          <cx:pt idx="3490">14</cx:pt>
          <cx:pt idx="3491">46</cx:pt>
          <cx:pt idx="3492">32</cx:pt>
          <cx:pt idx="3493">17</cx:pt>
          <cx:pt idx="3494">172</cx:pt>
          <cx:pt idx="3495">79</cx:pt>
          <cx:pt idx="3496">130</cx:pt>
          <cx:pt idx="3497">27</cx:pt>
          <cx:pt idx="3498">23</cx:pt>
          <cx:pt idx="3499">91</cx:pt>
          <cx:pt idx="3500">70</cx:pt>
          <cx:pt idx="3501">233</cx:pt>
          <cx:pt idx="3502">162</cx:pt>
          <cx:pt idx="3503">42</cx:pt>
          <cx:pt idx="3504">67</cx:pt>
          <cx:pt idx="3505">94</cx:pt>
          <cx:pt idx="3506">70</cx:pt>
          <cx:pt idx="3507">50</cx:pt>
          <cx:pt idx="3508">28</cx:pt>
          <cx:pt idx="3509">141</cx:pt>
          <cx:pt idx="3510">200</cx:pt>
          <cx:pt idx="3511">63</cx:pt>
          <cx:pt idx="3512">243</cx:pt>
          <cx:pt idx="3513">22</cx:pt>
          <cx:pt idx="3514">107</cx:pt>
          <cx:pt idx="3515">17</cx:pt>
          <cx:pt idx="3516">94</cx:pt>
          <cx:pt idx="3517">28</cx:pt>
          <cx:pt idx="3518">27</cx:pt>
          <cx:pt idx="3519">65</cx:pt>
          <cx:pt idx="3520">40</cx:pt>
          <cx:pt idx="3521">22</cx:pt>
          <cx:pt idx="3522">138</cx:pt>
          <cx:pt idx="3523">353</cx:pt>
          <cx:pt idx="3524">5</cx:pt>
          <cx:pt idx="3525">12</cx:pt>
          <cx:pt idx="3526">243</cx:pt>
          <cx:pt idx="3527">46</cx:pt>
          <cx:pt idx="3528">44</cx:pt>
          <cx:pt idx="3529">240</cx:pt>
          <cx:pt idx="3530">119</cx:pt>
          <cx:pt idx="3531">15</cx:pt>
          <cx:pt idx="3532">44</cx:pt>
          <cx:pt idx="3533">138</cx:pt>
          <cx:pt idx="3534">100</cx:pt>
          <cx:pt idx="3535">47</cx:pt>
          <cx:pt idx="3536">559</cx:pt>
          <cx:pt idx="3537">386</cx:pt>
          <cx:pt idx="3538">88</cx:pt>
          <cx:pt idx="3539">12</cx:pt>
          <cx:pt idx="3540">66</cx:pt>
          <cx:pt idx="3541">598</cx:pt>
          <cx:pt idx="3542">24</cx:pt>
          <cx:pt idx="3543">421</cx:pt>
          <cx:pt idx="3544">78</cx:pt>
          <cx:pt idx="3545">76</cx:pt>
          <cx:pt idx="3546">390</cx:pt>
          <cx:pt idx="3547">71</cx:pt>
          <cx:pt idx="3548">127</cx:pt>
          <cx:pt idx="3549">19</cx:pt>
          <cx:pt idx="3550">37</cx:pt>
          <cx:pt idx="3551">902</cx:pt>
          <cx:pt idx="3552">10</cx:pt>
          <cx:pt idx="3553">159</cx:pt>
          <cx:pt idx="3554">591</cx:pt>
          <cx:pt idx="3555">82</cx:pt>
          <cx:pt idx="3556">69</cx:pt>
          <cx:pt idx="3557">51</cx:pt>
          <cx:pt idx="3558">48</cx:pt>
          <cx:pt idx="3559">6</cx:pt>
          <cx:pt idx="3560">239</cx:pt>
          <cx:pt idx="3561">247</cx:pt>
          <cx:pt idx="3562">82</cx:pt>
          <cx:pt idx="3563">183</cx:pt>
          <cx:pt idx="3564">177</cx:pt>
          <cx:pt idx="3565">262</cx:pt>
          <cx:pt idx="3566">451</cx:pt>
          <cx:pt idx="3567">133</cx:pt>
          <cx:pt idx="3568">297</cx:pt>
          <cx:pt idx="3569">24</cx:pt>
          <cx:pt idx="3570">21</cx:pt>
          <cx:pt idx="3571">56</cx:pt>
          <cx:pt idx="3572">63</cx:pt>
          <cx:pt idx="3573">23</cx:pt>
          <cx:pt idx="3574">663</cx:pt>
          <cx:pt idx="3575">99</cx:pt>
          <cx:pt idx="3576">63</cx:pt>
          <cx:pt idx="3577">68</cx:pt>
          <cx:pt idx="3578">42</cx:pt>
          <cx:pt idx="3579">158</cx:pt>
          <cx:pt idx="3580">37</cx:pt>
          <cx:pt idx="3581">176</cx:pt>
          <cx:pt idx="3582">242</cx:pt>
          <cx:pt idx="3583">41</cx:pt>
          <cx:pt idx="3584">112</cx:pt>
          <cx:pt idx="3585">341</cx:pt>
          <cx:pt idx="3586">205</cx:pt>
          <cx:pt idx="3587">296</cx:pt>
          <cx:pt idx="3588">97</cx:pt>
          <cx:pt idx="3589">25</cx:pt>
          <cx:pt idx="3590">328</cx:pt>
          <cx:pt idx="3591">359</cx:pt>
          <cx:pt idx="3592">19</cx:pt>
          <cx:pt idx="3593">122</cx:pt>
          <cx:pt idx="3594">348</cx:pt>
          <cx:pt idx="3595">7</cx:pt>
          <cx:pt idx="3596">189</cx:pt>
          <cx:pt idx="3597">240</cx:pt>
          <cx:pt idx="3598">9</cx:pt>
          <cx:pt idx="3599">12</cx:pt>
          <cx:pt idx="3600">275</cx:pt>
          <cx:pt idx="3601">62</cx:pt>
          <cx:pt idx="3602">81</cx:pt>
          <cx:pt idx="3603">102</cx:pt>
          <cx:pt idx="3604">109</cx:pt>
          <cx:pt idx="3605">36</cx:pt>
          <cx:pt idx="3606">116</cx:pt>
          <cx:pt idx="3607">206</cx:pt>
          <cx:pt idx="3608">596</cx:pt>
          <cx:pt idx="3609">111</cx:pt>
          <cx:pt idx="3610">136</cx:pt>
          <cx:pt idx="3611">13</cx:pt>
          <cx:pt idx="3612">350</cx:pt>
          <cx:pt idx="3613">20</cx:pt>
          <cx:pt idx="3614">199</cx:pt>
          <cx:pt idx="3615">121</cx:pt>
          <cx:pt idx="3616">82</cx:pt>
          <cx:pt idx="3617">36</cx:pt>
          <cx:pt idx="3618">409</cx:pt>
          <cx:pt idx="3619">97</cx:pt>
          <cx:pt idx="3620">155</cx:pt>
          <cx:pt idx="3621">107</cx:pt>
          <cx:pt idx="3622">166</cx:pt>
          <cx:pt idx="3623">1001</cx:pt>
          <cx:pt idx="3624">248</cx:pt>
          <cx:pt idx="3625">14</cx:pt>
          <cx:pt idx="3626">29</cx:pt>
          <cx:pt idx="3627">43</cx:pt>
          <cx:pt idx="3628">120</cx:pt>
          <cx:pt idx="3629">183</cx:pt>
          <cx:pt idx="3630">495</cx:pt>
          <cx:pt idx="3631">97</cx:pt>
          <cx:pt idx="3632">49</cx:pt>
          <cx:pt idx="3633">54</cx:pt>
          <cx:pt idx="3634">235</cx:pt>
          <cx:pt idx="3635">185</cx:pt>
          <cx:pt idx="3636">134</cx:pt>
          <cx:pt idx="3637">82</cx:pt>
          <cx:pt idx="3638">142</cx:pt>
          <cx:pt idx="3639">146</cx:pt>
          <cx:pt idx="3640">209</cx:pt>
          <cx:pt idx="3641">62</cx:pt>
          <cx:pt idx="3642">70</cx:pt>
          <cx:pt idx="3643">65</cx:pt>
          <cx:pt idx="3644">88</cx:pt>
          <cx:pt idx="3645">130</cx:pt>
          <cx:pt idx="3646">132</cx:pt>
          <cx:pt idx="3647">55</cx:pt>
          <cx:pt idx="3648">45</cx:pt>
          <cx:pt idx="3649">238</cx:pt>
          <cx:pt idx="3650">85</cx:pt>
          <cx:pt idx="3651">117</cx:pt>
          <cx:pt idx="3652">57</cx:pt>
          <cx:pt idx="3653">43</cx:pt>
          <cx:pt idx="3654">42</cx:pt>
          <cx:pt idx="3655">57</cx:pt>
          <cx:pt idx="3656">67</cx:pt>
          <cx:pt idx="3657">168</cx:pt>
          <cx:pt idx="3658">192</cx:pt>
          <cx:pt idx="3659">181</cx:pt>
          <cx:pt idx="3660">137</cx:pt>
          <cx:pt idx="3661">170</cx:pt>
          <cx:pt idx="3662">27</cx:pt>
          <cx:pt idx="3663">136</cx:pt>
          <cx:pt idx="3664">120</cx:pt>
          <cx:pt idx="3665">96</cx:pt>
          <cx:pt idx="3666">6</cx:pt>
          <cx:pt idx="3667">164</cx:pt>
          <cx:pt idx="3668">43</cx:pt>
          <cx:pt idx="3669">49</cx:pt>
          <cx:pt idx="3670">206</cx:pt>
          <cx:pt idx="3671">48</cx:pt>
          <cx:pt idx="3672">430</cx:pt>
          <cx:pt idx="3673">14</cx:pt>
          <cx:pt idx="3674">93</cx:pt>
          <cx:pt idx="3675">499</cx:pt>
          <cx:pt idx="3676">157</cx:pt>
          <cx:pt idx="3677">167</cx:pt>
          <cx:pt idx="3678">41</cx:pt>
          <cx:pt idx="3679">93</cx:pt>
          <cx:pt idx="3680">3</cx:pt>
          <cx:pt idx="3681">7</cx:pt>
          <cx:pt idx="3682">508</cx:pt>
          <cx:pt idx="3683">55</cx:pt>
          <cx:pt idx="3684">59</cx:pt>
          <cx:pt idx="3685">244</cx:pt>
          <cx:pt idx="3686">38</cx:pt>
          <cx:pt idx="3687">62</cx:pt>
          <cx:pt idx="3688">59</cx:pt>
          <cx:pt idx="3689">146</cx:pt>
          <cx:pt idx="3690">816</cx:pt>
          <cx:pt idx="3691">40</cx:pt>
          <cx:pt idx="3692">63</cx:pt>
          <cx:pt idx="3693">73</cx:pt>
          <cx:pt idx="3694">51</cx:pt>
          <cx:pt idx="3695">13</cx:pt>
          <cx:pt idx="3696">128</cx:pt>
          <cx:pt idx="3697">113</cx:pt>
          <cx:pt idx="3698">25</cx:pt>
          <cx:pt idx="3699">23</cx:pt>
          <cx:pt idx="3700">187</cx:pt>
          <cx:pt idx="3701">228</cx:pt>
          <cx:pt idx="3702">226</cx:pt>
          <cx:pt idx="3703">135</cx:pt>
          <cx:pt idx="3704">55</cx:pt>
          <cx:pt idx="3705">339</cx:pt>
          <cx:pt idx="3706">156</cx:pt>
          <cx:pt idx="3707">53</cx:pt>
          <cx:pt idx="3708">98</cx:pt>
          <cx:pt idx="3709">361</cx:pt>
          <cx:pt idx="3710">180</cx:pt>
          <cx:pt idx="3711">555</cx:pt>
          <cx:pt idx="3712">43</cx:pt>
          <cx:pt idx="3713">21</cx:pt>
          <cx:pt idx="3714">413</cx:pt>
          <cx:pt idx="3715">23</cx:pt>
          <cx:pt idx="3716">39</cx:pt>
          <cx:pt idx="3717">134</cx:pt>
          <cx:pt idx="3718">65</cx:pt>
          <cx:pt idx="3719">83</cx:pt>
          <cx:pt idx="3720">29</cx:pt>
          <cx:pt idx="3721">7</cx:pt>
          <cx:pt idx="3722">502</cx:pt>
          <cx:pt idx="3723">238</cx:pt>
          <cx:pt idx="3724">130</cx:pt>
          <cx:pt idx="3725">44</cx:pt>
          <cx:pt idx="3726">179</cx:pt>
          <cx:pt idx="3727">152</cx:pt>
          <cx:pt idx="3728">368</cx:pt>
          <cx:pt idx="3729">194</cx:pt>
          <cx:pt idx="3730">114</cx:pt>
          <cx:pt idx="3731">15</cx:pt>
          <cx:pt idx="3732">58</cx:pt>
          <cx:pt idx="3733">1139</cx:pt>
          <cx:pt idx="3734">271</cx:pt>
          <cx:pt idx="3735">187</cx:pt>
          <cx:pt idx="3736">51</cx:pt>
          <cx:pt idx="3737">28</cx:pt>
          <cx:pt idx="3738">707</cx:pt>
          <cx:pt idx="3739">333</cx:pt>
          <cx:pt idx="3740">146</cx:pt>
          <cx:pt idx="3741">121</cx:pt>
          <cx:pt idx="3742">138</cx:pt>
          <cx:pt idx="3743">86</cx:pt>
          <cx:pt idx="3744">170</cx:pt>
          <cx:pt idx="3745">429</cx:pt>
          <cx:pt idx="3746">34</cx:pt>
          <cx:pt idx="3747">109</cx:pt>
          <cx:pt idx="3748">193</cx:pt>
          <cx:pt idx="3749">91</cx:pt>
          <cx:pt idx="3750">170</cx:pt>
          <cx:pt idx="3751">17</cx:pt>
          <cx:pt idx="3752">371</cx:pt>
          <cx:pt idx="3753">659</cx:pt>
          <cx:pt idx="3754">74</cx:pt>
          <cx:pt idx="3755">38</cx:pt>
          <cx:pt idx="3756">378</cx:pt>
          <cx:pt idx="3757">778</cx:pt>
          <cx:pt idx="3758">9</cx:pt>
          <cx:pt idx="3759">16</cx:pt>
          <cx:pt idx="3760">169</cx:pt>
          <cx:pt idx="3761">73</cx:pt>
          <cx:pt idx="3762">7</cx:pt>
          <cx:pt idx="3763">182</cx:pt>
          <cx:pt idx="3764">44</cx:pt>
          <cx:pt idx="3765">260</cx:pt>
          <cx:pt idx="3766">20</cx:pt>
          <cx:pt idx="3767">712</cx:pt>
          <cx:pt idx="3768">358</cx:pt>
          <cx:pt idx="3769">24</cx:pt>
          <cx:pt idx="3770">93</cx:pt>
          <cx:pt idx="3771">1310</cx:pt>
          <cx:pt idx="3772">140</cx:pt>
          <cx:pt idx="3773">140</cx:pt>
          <cx:pt idx="3774">240</cx:pt>
          <cx:pt idx="3775">95</cx:pt>
          <cx:pt idx="3776">625</cx:pt>
          <cx:pt idx="3777">58</cx:pt>
          <cx:pt idx="3778">31</cx:pt>
          <cx:pt idx="3779">17</cx:pt>
          <cx:pt idx="3780">1526</cx:pt>
          <cx:pt idx="3781">155</cx:pt>
          <cx:pt idx="3782">223</cx:pt>
          <cx:pt idx="3783">173</cx:pt>
          <cx:pt idx="3784">20</cx:pt>
          <cx:pt idx="3785">438</cx:pt>
          <cx:pt idx="3786">181</cx:pt>
          <cx:pt idx="3787">130</cx:pt>
          <cx:pt idx="3788">119</cx:pt>
          <cx:pt idx="3789">85</cx:pt>
          <cx:pt idx="3790">431</cx:pt>
          <cx:pt idx="3791">742</cx:pt>
          <cx:pt idx="3792">465</cx:pt>
          <cx:pt idx="3793">53</cx:pt>
          <cx:pt idx="3794">160</cx:pt>
          <cx:pt idx="3795">38</cx:pt>
          <cx:pt idx="3796">222</cx:pt>
          <cx:pt idx="3797">21</cx:pt>
          <cx:pt idx="3798">29</cx:pt>
          <cx:pt idx="3799">54</cx:pt>
          <cx:pt idx="3800">39</cx:pt>
          <cx:pt idx="3801">1166</cx:pt>
          <cx:pt idx="3802">340</cx:pt>
          <cx:pt idx="3803">170</cx:pt>
          <cx:pt idx="3804">33</cx:pt>
          <cx:pt idx="3805">131</cx:pt>
          <cx:pt idx="3806">146</cx:pt>
          <cx:pt idx="3807">770</cx:pt>
          <cx:pt idx="3808">171</cx:pt>
          <cx:pt idx="3809">138</cx:pt>
          <cx:pt idx="3810">229</cx:pt>
          <cx:pt idx="3811">204</cx:pt>
          <cx:pt idx="3812">46</cx:pt>
          <cx:pt idx="3813">10</cx:pt>
          <cx:pt idx="3814">57</cx:pt>
          <cx:pt idx="3815">127</cx:pt>
          <cx:pt idx="3816">69</cx:pt>
          <cx:pt idx="3817">207</cx:pt>
          <cx:pt idx="3818">86</cx:pt>
          <cx:pt idx="3819">6</cx:pt>
          <cx:pt idx="3820">45</cx:pt>
          <cx:pt idx="3821">138</cx:pt>
          <cx:pt idx="3822">49</cx:pt>
          <cx:pt idx="3823">521</cx:pt>
          <cx:pt idx="3824">65</cx:pt>
          <cx:pt idx="3825">129</cx:pt>
          <cx:pt idx="3826">88</cx:pt>
          <cx:pt idx="3827">73</cx:pt>
          <cx:pt idx="3828">33</cx:pt>
          <cx:pt idx="3829">78</cx:pt>
          <cx:pt idx="3830">69</cx:pt>
          <cx:pt idx="3831">99</cx:pt>
          <cx:pt idx="3832">28</cx:pt>
          <cx:pt idx="3833">77</cx:pt>
          <cx:pt idx="3834">33</cx:pt>
          <cx:pt idx="3835">64</cx:pt>
          <cx:pt idx="3836">229</cx:pt>
          <cx:pt idx="3837">42</cx:pt>
          <cx:pt idx="3838">117</cx:pt>
          <cx:pt idx="3839">170</cx:pt>
          <cx:pt idx="3840">89</cx:pt>
          <cx:pt idx="3841">519</cx:pt>
          <cx:pt idx="3842">56</cx:pt>
          <cx:pt idx="3843">86</cx:pt>
          <cx:pt idx="3844">263</cx:pt>
          <cx:pt idx="3845">133</cx:pt>
          <cx:pt idx="3846">99</cx:pt>
          <cx:pt idx="3847">9</cx:pt>
          <cx:pt idx="3848">44</cx:pt>
          <cx:pt idx="3849">221</cx:pt>
          <cx:pt idx="3850">121</cx:pt>
          <cx:pt idx="3851">230</cx:pt>
          <cx:pt idx="3852">49</cx:pt>
          <cx:pt idx="3853">179</cx:pt>
          <cx:pt idx="3854">6</cx:pt>
          <cx:pt idx="3855">113</cx:pt>
          <cx:pt idx="3856">192</cx:pt>
          <cx:pt idx="3857">84</cx:pt>
          <cx:pt idx="3858">232</cx:pt>
          <cx:pt idx="3859">106</cx:pt>
          <cx:pt idx="3860">10</cx:pt>
          <cx:pt idx="3861">40</cx:pt>
          <cx:pt idx="3862">83</cx:pt>
          <cx:pt idx="3863">215</cx:pt>
          <cx:pt idx="3864">12</cx:pt>
          <cx:pt idx="3865">98</cx:pt>
          <cx:pt idx="3866">43</cx:pt>
          <cx:pt idx="3867">42</cx:pt>
          <cx:pt idx="3868">222</cx:pt>
          <cx:pt idx="3869">103</cx:pt>
          <cx:pt idx="3870">214</cx:pt>
          <cx:pt idx="3871">117</cx:pt>
          <cx:pt idx="3872">36</cx:pt>
          <cx:pt idx="3873">151</cx:pt>
          <cx:pt idx="3874">139</cx:pt>
          <cx:pt idx="3875">74</cx:pt>
          <cx:pt idx="3876">51</cx:pt>
          <cx:pt idx="3877">190</cx:pt>
          <cx:pt idx="3878">71</cx:pt>
          <cx:pt idx="3879">195</cx:pt>
          <cx:pt idx="3880">177</cx:pt>
          <cx:pt idx="3881">144</cx:pt>
          <cx:pt idx="3882">43</cx:pt>
          <cx:pt idx="3883">48</cx:pt>
          <cx:pt idx="3884">28</cx:pt>
          <cx:pt idx="3885">148</cx:pt>
          <cx:pt idx="3886">101</cx:pt>
          <cx:pt idx="3887">16</cx:pt>
          <cx:pt idx="3888">9</cx:pt>
          <cx:pt idx="3889">142</cx:pt>
          <cx:pt idx="3890">60</cx:pt>
          <cx:pt idx="3891">79</cx:pt>
          <cx:pt idx="3892">127</cx:pt>
          <cx:pt idx="3893">132</cx:pt>
          <cx:pt idx="3894">90</cx:pt>
          <cx:pt idx="3895">136</cx:pt>
          <cx:pt idx="3896">33</cx:pt>
          <cx:pt idx="3897">76</cx:pt>
          <cx:pt idx="3898">10</cx:pt>
          <cx:pt idx="3899">23</cx:pt>
          <cx:pt idx="3900">55</cx:pt>
          <cx:pt idx="3901">64</cx:pt>
          <cx:pt idx="3902">210</cx:pt>
          <cx:pt idx="3903">232</cx:pt>
          <cx:pt idx="3904">57</cx:pt>
          <cx:pt idx="3905">95</cx:pt>
          <cx:pt idx="3906">167</cx:pt>
          <cx:pt idx="3907">49</cx:pt>
          <cx:pt idx="3908">141</cx:pt>
          <cx:pt idx="3909">10</cx:pt>
          <cx:pt idx="3910">20</cx:pt>
          <cx:pt idx="3911">187</cx:pt>
          <cx:pt idx="3912">58</cx:pt>
          <cx:pt idx="3913">145</cx:pt>
          <cx:pt idx="3914">7</cx:pt>
          <cx:pt idx="3915">151</cx:pt>
          <cx:pt idx="3916">76</cx:pt>
          <cx:pt idx="3917">231</cx:pt>
          <cx:pt idx="3918">19</cx:pt>
          <cx:pt idx="3919">191</cx:pt>
          <cx:pt idx="3920">37</cx:pt>
          <cx:pt idx="3921">212</cx:pt>
          <cx:pt idx="3922">94</cx:pt>
          <cx:pt idx="3923">106</cx:pt>
          <cx:pt idx="3924">38</cx:pt>
          <cx:pt idx="3925">167</cx:pt>
          <cx:pt idx="3926">127</cx:pt>
          <cx:pt idx="3927">107</cx:pt>
          <cx:pt idx="3928">113</cx:pt>
          <cx:pt idx="3929">204</cx:pt>
          <cx:pt idx="3930">36</cx:pt>
          <cx:pt idx="3931">32</cx:pt>
          <cx:pt idx="3932">146</cx:pt>
          <cx:pt idx="3933">139</cx:pt>
          <cx:pt idx="3934">9</cx:pt>
          <cx:pt idx="3935">396</cx:pt>
          <cx:pt idx="3936">176</cx:pt>
          <cx:pt idx="3937">256</cx:pt>
          <cx:pt idx="3938">115</cx:pt>
          <cx:pt idx="3939">134</cx:pt>
          <cx:pt idx="3940">209</cx:pt>
          <cx:pt idx="3941">26</cx:pt>
          <cx:pt idx="3942">56</cx:pt>
          <cx:pt idx="3943">189</cx:pt>
          <cx:pt idx="3944">187</cx:pt>
          <cx:pt idx="3945">4</cx:pt>
          <cx:pt idx="3946">243</cx:pt>
          <cx:pt idx="3947">167</cx:pt>
          <cx:pt idx="3948">97</cx:pt>
          <cx:pt idx="3949">25</cx:pt>
          <cx:pt idx="3950">245</cx:pt>
          <cx:pt idx="3951">44</cx:pt>
          <cx:pt idx="3952">28</cx:pt>
          <cx:pt idx="3953">197</cx:pt>
          <cx:pt idx="3954">115</cx:pt>
          <cx:pt idx="3955">119</cx:pt>
          <cx:pt idx="3956">125</cx:pt>
          <cx:pt idx="3957">205</cx:pt>
          <cx:pt idx="3958">55</cx:pt>
          <cx:pt idx="3959">122</cx:pt>
          <cx:pt idx="3960">143</cx:pt>
          <cx:pt idx="3961">172</cx:pt>
          <cx:pt idx="3962">14</cx:pt>
          <cx:pt idx="3963">27</cx:pt>
          <cx:pt idx="3964">119</cx:pt>
          <cx:pt idx="3965">80</cx:pt>
          <cx:pt idx="3966">38</cx:pt>
          <cx:pt idx="3967">9</cx:pt>
          <cx:pt idx="3968">385</cx:pt>
          <cx:pt idx="3969">14</cx:pt>
          <cx:pt idx="3970">19</cx:pt>
          <cx:pt idx="3971">77</cx:pt>
          <cx:pt idx="3972">48</cx:pt>
          <cx:pt idx="3973">166</cx:pt>
          <cx:pt idx="3974">67</cx:pt>
          <cx:pt idx="3975">672</cx:pt>
          <cx:pt idx="3976">310</cx:pt>
          <cx:pt idx="3977">80</cx:pt>
          <cx:pt idx="3978">348</cx:pt>
          <cx:pt idx="3979">158</cx:pt>
          <cx:pt idx="3980">147</cx:pt>
          <cx:pt idx="3981">43</cx:pt>
          <cx:pt idx="3982">2155</cx:pt>
          <cx:pt idx="3983">38</cx:pt>
          <cx:pt idx="3984">47</cx:pt>
          <cx:pt idx="3985">128</cx:pt>
          <cx:pt idx="3986">218</cx:pt>
          <cx:pt idx="3987">215</cx:pt>
          <cx:pt idx="3988">22</cx:pt>
          <cx:pt idx="3989">69</cx:pt>
          <cx:pt idx="3990">78</cx:pt>
          <cx:pt idx="3991">138</cx:pt>
          <cx:pt idx="3992">125</cx:pt>
          <cx:pt idx="3993">86</cx:pt>
          <cx:pt idx="3994">93</cx:pt>
          <cx:pt idx="3995">722</cx:pt>
          <cx:pt idx="3996">209</cx:pt>
          <cx:pt idx="3997">72</cx:pt>
          <cx:pt idx="3998">932</cx:pt>
          <cx:pt idx="3999">216</cx:pt>
          <cx:pt idx="4000">18</cx:pt>
          <cx:pt idx="4001">24</cx:pt>
          <cx:pt idx="4002">24</cx:pt>
          <cx:pt idx="4003">21</cx:pt>
          <cx:pt idx="4004">13</cx:pt>
          <cx:pt idx="4005">135</cx:pt>
          <cx:pt idx="4006">89</cx:pt>
          <cx:pt idx="4007">44</cx:pt>
          <cx:pt idx="4008">434</cx:pt>
          <cx:pt idx="4009">112</cx:pt>
          <cx:pt idx="4010">194</cx:pt>
          <cx:pt idx="4011">640</cx:pt>
          <cx:pt idx="4012">172</cx:pt>
          <cx:pt idx="4013">243</cx:pt>
          <cx:pt idx="4014">147</cx:pt>
          <cx:pt idx="4015">173</cx:pt>
          <cx:pt idx="4016">64</cx:pt>
          <cx:pt idx="4017">233</cx:pt>
          <cx:pt idx="4018">184</cx:pt>
          <cx:pt idx="4019">306</cx:pt>
          <cx:pt idx="4020">218</cx:pt>
          <cx:pt idx="4021">187</cx:pt>
          <cx:pt idx="4022">51</cx:pt>
          <cx:pt idx="4023">36</cx:pt>
          <cx:pt idx="4024">101</cx:pt>
          <cx:pt idx="4025">172</cx:pt>
          <cx:pt idx="4026">50</cx:pt>
          <cx:pt idx="4027">35</cx:pt>
          <cx:pt idx="4028">78</cx:pt>
          <cx:pt idx="4029">98</cx:pt>
          <cx:pt idx="4030">40</cx:pt>
          <cx:pt idx="4031">186</cx:pt>
          <cx:pt idx="4032">191</cx:pt>
          <cx:pt idx="4033">195</cx:pt>
          <cx:pt idx="4034">87</cx:pt>
          <cx:pt idx="4035">165</cx:pt>
          <cx:pt idx="4036">159</cx:pt>
          <cx:pt idx="4037">114</cx:pt>
          <cx:pt idx="4038">14</cx:pt>
          <cx:pt idx="4039">39</cx:pt>
          <cx:pt idx="4040">106</cx:pt>
          <cx:pt idx="4041">67</cx:pt>
          <cx:pt idx="4042">22</cx:pt>
          <cx:pt idx="4043">199</cx:pt>
          <cx:pt idx="4044">197</cx:pt>
          <cx:pt idx="4045">247</cx:pt>
          <cx:pt idx="4046">83</cx:pt>
          <cx:pt idx="4047">18</cx:pt>
          <cx:pt idx="4048">43</cx:pt>
          <cx:pt idx="4049">58</cx:pt>
          <cx:pt idx="4050">145</cx:pt>
          <cx:pt idx="4051">64</cx:pt>
          <cx:pt idx="4052">94</cx:pt>
          <cx:pt idx="4053">23</cx:pt>
          <cx:pt idx="4054">220</cx:pt>
          <cx:pt idx="4055">52</cx:pt>
          <cx:pt idx="4056">66</cx:pt>
          <cx:pt idx="4057">25</cx:pt>
          <cx:pt idx="4058">18</cx:pt>
          <cx:pt idx="4059">164</cx:pt>
          <cx:pt idx="4060">66</cx:pt>
          <cx:pt idx="4061">232</cx:pt>
          <cx:pt idx="4062">57</cx:pt>
          <cx:pt idx="4063">97</cx:pt>
          <cx:pt idx="4064">121</cx:pt>
          <cx:pt idx="4065">14</cx:pt>
          <cx:pt idx="4066">49</cx:pt>
          <cx:pt idx="4067">146</cx:pt>
          <cx:pt idx="4068">74</cx:pt>
          <cx:pt idx="4069">197</cx:pt>
          <cx:pt idx="4070">20</cx:pt>
          <cx:pt idx="4071">76</cx:pt>
          <cx:pt idx="4072">87</cx:pt>
          <cx:pt idx="4073">87</cx:pt>
          <cx:pt idx="4074">80</cx:pt>
          <cx:pt idx="4075">47</cx:pt>
          <cx:pt idx="4076">203</cx:pt>
          <cx:pt idx="4077">22</cx:pt>
          <cx:pt idx="4078">16</cx:pt>
          <cx:pt idx="4079">98</cx:pt>
          <cx:pt idx="4080">108</cx:pt>
          <cx:pt idx="4081">117</cx:pt>
          <cx:pt idx="4082">535</cx:pt>
          <cx:pt idx="4083">205</cx:pt>
          <cx:pt idx="4084">170</cx:pt>
          <cx:pt idx="4085">664</cx:pt>
          <cx:pt idx="4086">197</cx:pt>
          <cx:pt idx="4087">162</cx:pt>
          <cx:pt idx="4088">108</cx:pt>
          <cx:pt idx="4089">32</cx:pt>
          <cx:pt idx="4090">36</cx:pt>
          <cx:pt idx="4091">83</cx:pt>
          <cx:pt idx="4092">6</cx:pt>
          <cx:pt idx="4093">12</cx:pt>
          <cx:pt idx="4094">422</cx:pt>
          <cx:pt idx="4095">51</cx:pt>
          <cx:pt idx="4096">61</cx:pt>
          <cx:pt idx="4097">23</cx:pt>
          <cx:pt idx="4098">57</cx:pt>
          <cx:pt idx="4099">116</cx:pt>
          <cx:pt idx="4100">19</cx:pt>
          <cx:pt idx="4101">232</cx:pt>
          <cx:pt idx="4102">185</cx:pt>
          <cx:pt idx="4103">68</cx:pt>
          <cx:pt idx="4104">61</cx:pt>
          <cx:pt idx="4105">173</cx:pt>
          <cx:pt idx="4106">105</cx:pt>
          <cx:pt idx="4107">46</cx:pt>
          <cx:pt idx="4108">216</cx:pt>
          <cx:pt idx="4109">202</cx:pt>
          <cx:pt idx="4110">47</cx:pt>
          <cx:pt idx="4111">58</cx:pt>
          <cx:pt idx="4112">162</cx:pt>
          <cx:pt idx="4113">349</cx:pt>
          <cx:pt idx="4114">58</cx:pt>
          <cx:pt idx="4115">19</cx:pt>
          <cx:pt idx="4116">271</cx:pt>
          <cx:pt idx="4117">479</cx:pt>
          <cx:pt idx="4118">40</cx:pt>
          <cx:pt idx="4119">133</cx:pt>
          <cx:pt idx="4120">437</cx:pt>
          <cx:pt idx="4121">16</cx:pt>
          <cx:pt idx="4122">12</cx:pt>
          <cx:pt idx="4123">242</cx:pt>
          <cx:pt idx="4124">139</cx:pt>
          <cx:pt idx="4125">30</cx:pt>
          <cx:pt idx="4126">123</cx:pt>
          <cx:pt idx="4127">46</cx:pt>
          <cx:pt idx="4128">72</cx:pt>
          <cx:pt idx="4129">64</cx:pt>
          <cx:pt idx="4130">1476</cx:pt>
          <cx:pt idx="4131">84</cx:pt>
          <cx:pt idx="4132">28</cx:pt>
          <cx:pt idx="4133">89</cx:pt>
          <cx:pt idx="4134">134</cx:pt>
          <cx:pt idx="4135">10</cx:pt>
          <cx:pt idx="4136">83</cx:pt>
          <cx:pt idx="4137">19</cx:pt>
          <cx:pt idx="4138">58</cx:pt>
          <cx:pt idx="4139">117</cx:pt>
          <cx:pt idx="4140">405</cx:pt>
          <cx:pt idx="4141">45</cx:pt>
          <cx:pt idx="4142">135</cx:pt>
          <cx:pt idx="4143">96</cx:pt>
          <cx:pt idx="4144">85</cx:pt>
          <cx:pt idx="4145">112</cx:pt>
          <cx:pt idx="4146">88</cx:pt>
          <cx:pt idx="4147">223</cx:pt>
          <cx:pt idx="4148">123</cx:pt>
          <cx:pt idx="4149">145</cx:pt>
          <cx:pt idx="4150">163</cx:pt>
          <cx:pt idx="4151">221</cx:pt>
          <cx:pt idx="4152">9</cx:pt>
          <cx:pt idx="4153">231</cx:pt>
          <cx:pt idx="4154">41</cx:pt>
          <cx:pt idx="4155">177</cx:pt>
          <cx:pt idx="4156">102</cx:pt>
          <cx:pt idx="4157">48</cx:pt>
          <cx:pt idx="4158">42</cx:pt>
          <cx:pt idx="4159">182</cx:pt>
          <cx:pt idx="4160">59</cx:pt>
          <cx:pt idx="4161">69</cx:pt>
          <cx:pt idx="4162">117</cx:pt>
          <cx:pt idx="4163">67</cx:pt>
          <cx:pt idx="4164">160</cx:pt>
          <cx:pt idx="4165">227</cx:pt>
          <cx:pt idx="4166">74</cx:pt>
          <cx:pt idx="4167">89</cx:pt>
          <cx:pt idx="4168">46</cx:pt>
          <cx:pt idx="4169">118</cx:pt>
          <cx:pt idx="4170">43</cx:pt>
          <cx:pt idx="4171">142</cx:pt>
          <cx:pt idx="4172">60</cx:pt>
          <cx:pt idx="4173">183</cx:pt>
          <cx:pt idx="4174">181</cx:pt>
          <cx:pt idx="4175">12</cx:pt>
          <cx:pt idx="4176">283</cx:pt>
          <cx:pt idx="4177">180</cx:pt>
          <cx:pt idx="4178">22</cx:pt>
          <cx:pt idx="4179">219</cx:pt>
          <cx:pt idx="4180">13</cx:pt>
          <cx:pt idx="4181">28</cx:pt>
          <cx:pt idx="4182">177</cx:pt>
          <cx:pt idx="4183">22</cx:pt>
          <cx:pt idx="4184">25</cx:pt>
          <cx:pt idx="4185">18</cx:pt>
          <cx:pt idx="4186">57</cx:pt>
          <cx:pt idx="4187">184</cx:pt>
          <cx:pt idx="4188">16</cx:pt>
          <cx:pt idx="4189">376</cx:pt>
          <cx:pt idx="4190">38</cx:pt>
          <cx:pt idx="4191">22</cx:pt>
          <cx:pt idx="4192">156</cx:pt>
          <cx:pt idx="4193">45</cx:pt>
          <cx:pt idx="4194">349</cx:pt>
          <cx:pt idx="4195">364</cx:pt>
          <cx:pt idx="4196">43</cx:pt>
          <cx:pt idx="4197">545</cx:pt>
          <cx:pt idx="4198">16</cx:pt>
          <cx:pt idx="4199">437</cx:pt>
          <cx:pt idx="4200">88</cx:pt>
          <cx:pt idx="4201">322</cx:pt>
          <cx:pt idx="4202">69</cx:pt>
          <cx:pt idx="4203">289</cx:pt>
          <cx:pt idx="4204">93</cx:pt>
          <cx:pt idx="4205">36</cx:pt>
          <cx:pt idx="4206">370</cx:pt>
          <cx:pt idx="4207">62</cx:pt>
          <cx:pt idx="4208">276</cx:pt>
          <cx:pt idx="4209">45</cx:pt>
          <cx:pt idx="4210">89</cx:pt>
          <cx:pt idx="4211">106</cx:pt>
          <cx:pt idx="4212">95</cx:pt>
          <cx:pt idx="4213">90</cx:pt>
          <cx:pt idx="4214">136</cx:pt>
          <cx:pt idx="4215">369</cx:pt>
          <cx:pt idx="4216">130</cx:pt>
          <cx:pt idx="4217">179</cx:pt>
          <cx:pt idx="4218">307</cx:pt>
          <cx:pt idx="4219">14</cx:pt>
          <cx:pt idx="4220">47</cx:pt>
          <cx:pt idx="4221">628</cx:pt>
          <cx:pt idx="4222">20</cx:pt>
          <cx:pt idx="4223">187</cx:pt>
          <cx:pt idx="4224">202</cx:pt>
          <cx:pt idx="4225">97</cx:pt>
          <cx:pt idx="4226">46</cx:pt>
          <cx:pt idx="4227">17</cx:pt>
          <cx:pt idx="4228">67</cx:pt>
          <cx:pt idx="4229">115</cx:pt>
          <cx:pt idx="4230">128</cx:pt>
          <cx:pt idx="4231">114</cx:pt>
          <cx:pt idx="4232">26</cx:pt>
          <cx:pt idx="4233">675</cx:pt>
          <cx:pt idx="4234">208</cx:pt>
          <cx:pt idx="4235">172</cx:pt>
          <cx:pt idx="4236">419</cx:pt>
          <cx:pt idx="4237">63</cx:pt>
          <cx:pt idx="4238">108</cx:pt>
          <cx:pt idx="4239">68</cx:pt>
          <cx:pt idx="4240">92</cx:pt>
          <cx:pt idx="4241">79</cx:pt>
          <cx:pt idx="4242">213</cx:pt>
          <cx:pt idx="4243">12</cx:pt>
          <cx:pt idx="4244">222</cx:pt>
          <cx:pt idx="4245">104</cx:pt>
          <cx:pt idx="4246">25</cx:pt>
          <cx:pt idx="4247">126</cx:pt>
          <cx:pt idx="4248">121</cx:pt>
          <cx:pt idx="4249">151</cx:pt>
          <cx:pt idx="4250">135</cx:pt>
          <cx:pt idx="4251">617</cx:pt>
          <cx:pt idx="4252">38</cx:pt>
          <cx:pt idx="4253">188</cx:pt>
          <cx:pt idx="4254">178</cx:pt>
          <cx:pt idx="4255">61</cx:pt>
          <cx:pt idx="4256">779</cx:pt>
          <cx:pt idx="4257">280</cx:pt>
          <cx:pt idx="4258">150</cx:pt>
          <cx:pt idx="4259">12</cx:pt>
          <cx:pt idx="4260">120</cx:pt>
          <cx:pt idx="4261">189</cx:pt>
          <cx:pt idx="4262">90</cx:pt>
          <cx:pt idx="4263">41</cx:pt>
          <cx:pt idx="4264">378</cx:pt>
          <cx:pt idx="4265">191</cx:pt>
          <cx:pt idx="4266">15</cx:pt>
          <cx:pt idx="4267">10</cx:pt>
          <cx:pt idx="4268">105</cx:pt>
          <cx:pt idx="4269">112</cx:pt>
          <cx:pt idx="4270">151</cx:pt>
          <cx:pt idx="4271">69</cx:pt>
          <cx:pt idx="4272">49</cx:pt>
          <cx:pt idx="4273">105</cx:pt>
          <cx:pt idx="4274">258</cx:pt>
          <cx:pt idx="4275">75</cx:pt>
          <cx:pt idx="4276">5</cx:pt>
          <cx:pt idx="4277">226</cx:pt>
          <cx:pt idx="4278">894</cx:pt>
          <cx:pt idx="4279">23</cx:pt>
          <cx:pt idx="4280">6</cx:pt>
          <cx:pt idx="4281">24</cx:pt>
          <cx:pt idx="4282">32</cx:pt>
          <cx:pt idx="4283">13</cx:pt>
          <cx:pt idx="4284">7</cx:pt>
          <cx:pt idx="4285">686</cx:pt>
          <cx:pt idx="4286">4</cx:pt>
          <cx:pt idx="4287">45</cx:pt>
          <cx:pt idx="4288">82</cx:pt>
          <cx:pt idx="4289">71</cx:pt>
          <cx:pt idx="4290">178</cx:pt>
          <cx:pt idx="4291">102</cx:pt>
          <cx:pt idx="4292">543</cx:pt>
          <cx:pt idx="4293">16</cx:pt>
          <cx:pt idx="4294">130</cx:pt>
          <cx:pt idx="4295">150</cx:pt>
          <cx:pt idx="4296">16</cx:pt>
          <cx:pt idx="4297">26</cx:pt>
          <cx:pt idx="4298">70</cx:pt>
          <cx:pt idx="4299">14</cx:pt>
          <cx:pt idx="4300">311</cx:pt>
          <cx:pt idx="4301">32</cx:pt>
          <cx:pt idx="4302">30</cx:pt>
          <cx:pt idx="4303">578</cx:pt>
          <cx:pt idx="4304">211</cx:pt>
          <cx:pt idx="4305">14</cx:pt>
          <cx:pt idx="4306">55</cx:pt>
          <cx:pt idx="4307">197</cx:pt>
          <cx:pt idx="4308">10</cx:pt>
          <cx:pt idx="4309">464</cx:pt>
          <cx:pt idx="4310">52</cx:pt>
          <cx:pt idx="4311">89</cx:pt>
          <cx:pt idx="4312">137</cx:pt>
          <cx:pt idx="4313">124</cx:pt>
          <cx:pt idx="4314">237</cx:pt>
          <cx:pt idx="4315">132</cx:pt>
          <cx:pt idx="4316">32</cx:pt>
          <cx:pt idx="4317">175</cx:pt>
          <cx:pt idx="4318">721</cx:pt>
          <cx:pt idx="4319">243</cx:pt>
          <cx:pt idx="4320">162</cx:pt>
          <cx:pt idx="4321">107</cx:pt>
          <cx:pt idx="4322">87</cx:pt>
          <cx:pt idx="4323">191</cx:pt>
          <cx:pt idx="4324">244</cx:pt>
          <cx:pt idx="4325">411</cx:pt>
          <cx:pt idx="4326">215</cx:pt>
          <cx:pt idx="4327">75</cx:pt>
          <cx:pt idx="4328">144</cx:pt>
          <cx:pt idx="4329">49</cx:pt>
          <cx:pt idx="4330">64</cx:pt>
          <cx:pt idx="4331">138</cx:pt>
          <cx:pt idx="4332">34</cx:pt>
          <cx:pt idx="4333">20</cx:pt>
          <cx:pt idx="4334">53</cx:pt>
          <cx:pt idx="4335">292</cx:pt>
          <cx:pt idx="4336">84</cx:pt>
          <cx:pt idx="4337">31</cx:pt>
          <cx:pt idx="4338">310</cx:pt>
          <cx:pt idx="4339">217</cx:pt>
          <cx:pt idx="4340">98</cx:pt>
          <cx:pt idx="4341">8</cx:pt>
          <cx:pt idx="4342">415</cx:pt>
          <cx:pt idx="4343">33</cx:pt>
          <cx:pt idx="4344">35</cx:pt>
          <cx:pt idx="4345">33</cx:pt>
          <cx:pt idx="4346">58</cx:pt>
          <cx:pt idx="4347">28</cx:pt>
          <cx:pt idx="4348">66</cx:pt>
          <cx:pt idx="4349">99</cx:pt>
          <cx:pt idx="4350">183</cx:pt>
          <cx:pt idx="4351">216</cx:pt>
          <cx:pt idx="4352">115</cx:pt>
          <cx:pt idx="4353">54</cx:pt>
          <cx:pt idx="4354">218</cx:pt>
          <cx:pt idx="4355">69</cx:pt>
          <cx:pt idx="4356">121</cx:pt>
          <cx:pt idx="4357">9</cx:pt>
          <cx:pt idx="4358">82</cx:pt>
          <cx:pt idx="4359">141</cx:pt>
          <cx:pt idx="4360">750</cx:pt>
          <cx:pt idx="4361">55</cx:pt>
          <cx:pt idx="4362">207</cx:pt>
          <cx:pt idx="4363">84</cx:pt>
          <cx:pt idx="4364">95</cx:pt>
          <cx:pt idx="4365">500</cx:pt>
          <cx:pt idx="4366">49</cx:pt>
          <cx:pt idx="4367">329</cx:pt>
          <cx:pt idx="4368">71</cx:pt>
          <cx:pt idx="4369">107</cx:pt>
          <cx:pt idx="4370">21</cx:pt>
          <cx:pt idx="4371">102</cx:pt>
          <cx:pt idx="4372">173</cx:pt>
          <cx:pt idx="4373">53</cx:pt>
          <cx:pt idx="4374">31</cx:pt>
          <cx:pt idx="4375">70</cx:pt>
          <cx:pt idx="4376">193</cx:pt>
          <cx:pt idx="4377">18</cx:pt>
          <cx:pt idx="4378">81</cx:pt>
          <cx:pt idx="4379">98</cx:pt>
          <cx:pt idx="4380">47</cx:pt>
          <cx:pt idx="4381">77</cx:pt>
          <cx:pt idx="4382">1142</cx:pt>
          <cx:pt idx="4383">31</cx:pt>
          <cx:pt idx="4384">125</cx:pt>
          <cx:pt idx="4385">109</cx:pt>
          <cx:pt idx="4386">182</cx:pt>
          <cx:pt idx="4387">203</cx:pt>
          <cx:pt idx="4388">160</cx:pt>
          <cx:pt idx="4389">142</cx:pt>
          <cx:pt idx="4390">147</cx:pt>
          <cx:pt idx="4391">110</cx:pt>
          <cx:pt idx="4392">281</cx:pt>
          <cx:pt idx="4393">90</cx:pt>
          <cx:pt idx="4394">7</cx:pt>
          <cx:pt idx="4395">42</cx:pt>
          <cx:pt idx="4396">32</cx:pt>
          <cx:pt idx="4397">15</cx:pt>
          <cx:pt idx="4398">810</cx:pt>
          <cx:pt idx="4399">95</cx:pt>
          <cx:pt idx="4400">848</cx:pt>
          <cx:pt idx="4401">184</cx:pt>
          <cx:pt idx="4402">48</cx:pt>
          <cx:pt idx="4403">228</cx:pt>
          <cx:pt idx="4404">56</cx:pt>
          <cx:pt idx="4405">166</cx:pt>
          <cx:pt idx="4406">6</cx:pt>
          <cx:pt idx="4407">240</cx:pt>
          <cx:pt idx="4408">75</cx:pt>
          <cx:pt idx="4409">63</cx:pt>
          <cx:pt idx="4410">91</cx:pt>
          <cx:pt idx="4411">140</cx:pt>
          <cx:pt idx="4412">395</cx:pt>
          <cx:pt idx="4413">186</cx:pt>
          <cx:pt idx="4414">181</cx:pt>
          <cx:pt idx="4415">105</cx:pt>
          <cx:pt idx="4416">126</cx:pt>
          <cx:pt idx="4417">107</cx:pt>
          <cx:pt idx="4418">929</cx:pt>
          <cx:pt idx="4419">278</cx:pt>
          <cx:pt idx="4420">142</cx:pt>
          <cx:pt idx="4421">99</cx:pt>
          <cx:pt idx="4422">186</cx:pt>
          <cx:pt idx="4423">204</cx:pt>
          <cx:pt idx="4424">116</cx:pt>
          <cx:pt idx="4425">38</cx:pt>
          <cx:pt idx="4426">6</cx:pt>
          <cx:pt idx="4427">319</cx:pt>
          <cx:pt idx="4428">90</cx:pt>
          <cx:pt idx="4429">100</cx:pt>
          <cx:pt idx="4430">52</cx:pt>
          <cx:pt idx="4431">7</cx:pt>
          <cx:pt idx="4432">55</cx:pt>
          <cx:pt idx="4433">46</cx:pt>
          <cx:pt idx="4434">985</cx:pt>
          <cx:pt idx="4435">128</cx:pt>
          <cx:pt idx="4436">175</cx:pt>
          <cx:pt idx="4437">236</cx:pt>
          <cx:pt idx="4438">114</cx:pt>
          <cx:pt idx="4439">171</cx:pt>
          <cx:pt idx="4440">49</cx:pt>
          <cx:pt idx="4441">27</cx:pt>
          <cx:pt idx="4442">110</cx:pt>
          <cx:pt idx="4443">50</cx:pt>
          <cx:pt idx="4444">90</cx:pt>
          <cx:pt idx="4445">717</cx:pt>
          <cx:pt idx="4446">82</cx:pt>
          <cx:pt idx="4447">6</cx:pt>
          <cx:pt idx="4448">70</cx:pt>
          <cx:pt idx="4449">62</cx:pt>
          <cx:pt idx="4450">186</cx:pt>
          <cx:pt idx="4451">21</cx:pt>
          <cx:pt idx="4452">84</cx:pt>
          <cx:pt idx="4453">26</cx:pt>
          <cx:pt idx="4454">50</cx:pt>
          <cx:pt idx="4455">217</cx:pt>
          <cx:pt idx="4456">26</cx:pt>
          <cx:pt idx="4457">82</cx:pt>
          <cx:pt idx="4458">24</cx:pt>
          <cx:pt idx="4459">247</cx:pt>
          <cx:pt idx="4460">229</cx:pt>
          <cx:pt idx="4461">4</cx:pt>
          <cx:pt idx="4462">77</cx:pt>
          <cx:pt idx="4463">23</cx:pt>
          <cx:pt idx="4464">99</cx:pt>
          <cx:pt idx="4465">56</cx:pt>
          <cx:pt idx="4466">15</cx:pt>
          <cx:pt idx="4467">69</cx:pt>
          <cx:pt idx="4468">194</cx:pt>
          <cx:pt idx="4469">258</cx:pt>
          <cx:pt idx="4470">113</cx:pt>
          <cx:pt idx="4471">51</cx:pt>
          <cx:pt idx="4472">78</cx:pt>
          <cx:pt idx="4473">47</cx:pt>
          <cx:pt idx="4474">27</cx:pt>
          <cx:pt idx="4475">168</cx:pt>
          <cx:pt idx="4476">83</cx:pt>
          <cx:pt idx="4477">80</cx:pt>
          <cx:pt idx="4478">109</cx:pt>
          <cx:pt idx="4479">116</cx:pt>
          <cx:pt idx="4480">91</cx:pt>
          <cx:pt idx="4481">646</cx:pt>
          <cx:pt idx="4482">141</cx:pt>
          <cx:pt idx="4483">264</cx:pt>
          <cx:pt idx="4484">163</cx:pt>
          <cx:pt idx="4485">42</cx:pt>
          <cx:pt idx="4486">369</cx:pt>
          <cx:pt idx="4487">16</cx:pt>
          <cx:pt idx="4488">38</cx:pt>
          <cx:pt idx="4489">86</cx:pt>
          <cx:pt idx="4490">107</cx:pt>
          <cx:pt idx="4491">104</cx:pt>
          <cx:pt idx="4492">212</cx:pt>
          <cx:pt idx="4493">238</cx:pt>
          <cx:pt idx="4494">384</cx:pt>
          <cx:pt idx="4495">17</cx:pt>
          <cx:pt idx="4496">105</cx:pt>
          <cx:pt idx="4497">16</cx:pt>
          <cx:pt idx="4498">36</cx:pt>
          <cx:pt idx="4499">95</cx:pt>
          <cx:pt idx="4500">511</cx:pt>
          <cx:pt idx="4501">116</cx:pt>
          <cx:pt idx="4502">162</cx:pt>
          <cx:pt idx="4503">8</cx:pt>
          <cx:pt idx="4504">136</cx:pt>
          <cx:pt idx="4505">223</cx:pt>
          <cx:pt idx="4506">84</cx:pt>
          <cx:pt idx="4507">203</cx:pt>
          <cx:pt idx="4508">208</cx:pt>
          <cx:pt idx="4509">166</cx:pt>
          <cx:pt idx="4510">222</cx:pt>
          <cx:pt idx="4511">222</cx:pt>
          <cx:pt idx="4512">62</cx:pt>
          <cx:pt idx="4513">286</cx:pt>
          <cx:pt idx="4514">38</cx:pt>
          <cx:pt idx="4515">23</cx:pt>
          <cx:pt idx="4516">107</cx:pt>
          <cx:pt idx="4517">49</cx:pt>
          <cx:pt idx="4518">17</cx:pt>
          <cx:pt idx="4519">27</cx:pt>
          <cx:pt idx="4520">14</cx:pt>
          <cx:pt idx="4521">13</cx:pt>
          <cx:pt idx="4522">5</cx:pt>
          <cx:pt idx="4523">46</cx:pt>
          <cx:pt idx="4524">592</cx:pt>
          <cx:pt idx="4525">6</cx:pt>
          <cx:pt idx="4526">149</cx:pt>
          <cx:pt idx="4527">122</cx:pt>
          <cx:pt idx="4528">211</cx:pt>
          <cx:pt idx="4529">147</cx:pt>
          <cx:pt idx="4530">127</cx:pt>
          <cx:pt idx="4531">91</cx:pt>
          <cx:pt idx="4532">184</cx:pt>
          <cx:pt idx="4533">20</cx:pt>
          <cx:pt idx="4534">272</cx:pt>
          <cx:pt idx="4535">64</cx:pt>
          <cx:pt idx="4536">236</cx:pt>
          <cx:pt idx="4537">28</cx:pt>
          <cx:pt idx="4538">44</cx:pt>
          <cx:pt idx="4539">46</cx:pt>
          <cx:pt idx="4540">14</cx:pt>
          <cx:pt idx="4541">87</cx:pt>
          <cx:pt idx="4542">287</cx:pt>
          <cx:pt idx="4543">13</cx:pt>
          <cx:pt idx="4544">433</cx:pt>
          <cx:pt idx="4545">182</cx:pt>
          <cx:pt idx="4546">23</cx:pt>
          <cx:pt idx="4547">14</cx:pt>
          <cx:pt idx="4548">77</cx:pt>
          <cx:pt idx="4549">11</cx:pt>
          <cx:pt idx="4550">9</cx:pt>
          <cx:pt idx="4551">99</cx:pt>
          <cx:pt idx="4552">235</cx:pt>
          <cx:pt idx="4553">224</cx:pt>
          <cx:pt idx="4554">16</cx:pt>
          <cx:pt idx="4555">399</cx:pt>
          <cx:pt idx="4556">67</cx:pt>
          <cx:pt idx="4557">46</cx:pt>
          <cx:pt idx="4558">790</cx:pt>
          <cx:pt idx="4559">91</cx:pt>
          <cx:pt idx="4560">32</cx:pt>
          <cx:pt idx="4561">7</cx:pt>
          <cx:pt idx="4562">490</cx:pt>
          <cx:pt idx="4563">15</cx:pt>
          <cx:pt idx="4564">162</cx:pt>
          <cx:pt idx="4565">257</cx:pt>
          <cx:pt idx="4566">96</cx:pt>
          <cx:pt idx="4567">21</cx:pt>
          <cx:pt idx="4568">489</cx:pt>
          <cx:pt idx="4569">472</cx:pt>
          <cx:pt idx="4570">123</cx:pt>
          <cx:pt idx="4571">148</cx:pt>
          <cx:pt idx="4572">40</cx:pt>
          <cx:pt idx="4573">123</cx:pt>
          <cx:pt idx="4574">58</cx:pt>
          <cx:pt idx="4575">6</cx:pt>
          <cx:pt idx="4576">335</cx:pt>
          <cx:pt idx="4577">108</cx:pt>
          <cx:pt idx="4578">66</cx:pt>
          <cx:pt idx="4579">54</cx:pt>
          <cx:pt idx="4580">755</cx:pt>
          <cx:pt idx="4581">9</cx:pt>
          <cx:pt idx="4582">60</cx:pt>
          <cx:pt idx="4583">38</cx:pt>
          <cx:pt idx="4584">462</cx:pt>
          <cx:pt idx="4585">118</cx:pt>
          <cx:pt idx="4586">264</cx:pt>
          <cx:pt idx="4587">75</cx:pt>
          <cx:pt idx="4588">77</cx:pt>
          <cx:pt idx="4589">68</cx:pt>
          <cx:pt idx="4590">121</cx:pt>
          <cx:pt idx="4591">43</cx:pt>
          <cx:pt idx="4592">133</cx:pt>
          <cx:pt idx="4593">27</cx:pt>
          <cx:pt idx="4594">77</cx:pt>
          <cx:pt idx="4595">1311</cx:pt>
          <cx:pt idx="4596">142</cx:pt>
          <cx:pt idx="4597">76</cx:pt>
          <cx:pt idx="4598">70</cx:pt>
          <cx:pt idx="4599">69</cx:pt>
          <cx:pt idx="4600">187</cx:pt>
          <cx:pt idx="4601">211</cx:pt>
          <cx:pt idx="4602">10</cx:pt>
          <cx:pt idx="4603">282</cx:pt>
          <cx:pt idx="4604">624</cx:pt>
          <cx:pt idx="4605">14</cx:pt>
          <cx:pt idx="4606">31</cx:pt>
          <cx:pt idx="4607">986</cx:pt>
          <cx:pt idx="4608">18</cx:pt>
          <cx:pt idx="4609">17</cx:pt>
          <cx:pt idx="4610">8</cx:pt>
          <cx:pt idx="4611">762</cx:pt>
          <cx:pt idx="4612">26</cx:pt>
          <cx:pt idx="4613">124</cx:pt>
          <cx:pt idx="4614">32</cx:pt>
          <cx:pt idx="4615">188</cx:pt>
          <cx:pt idx="4616">132</cx:pt>
          <cx:pt idx="4617">138</cx:pt>
          <cx:pt idx="4618">169</cx:pt>
          <cx:pt idx="4619">138</cx:pt>
          <cx:pt idx="4620">18</cx:pt>
          <cx:pt idx="4621">56</cx:pt>
          <cx:pt idx="4622">60</cx:pt>
          <cx:pt idx="4623">94</cx:pt>
          <cx:pt idx="4624">134</cx:pt>
          <cx:pt idx="4625">20</cx:pt>
          <cx:pt idx="4626">36</cx:pt>
          <cx:pt idx="4627">135</cx:pt>
          <cx:pt idx="4628">230</cx:pt>
          <cx:pt idx="4629">119</cx:pt>
          <cx:pt idx="4630">54</cx:pt>
          <cx:pt idx="4631">49</cx:pt>
          <cx:pt idx="4632">87</cx:pt>
          <cx:pt idx="4633">88</cx:pt>
          <cx:pt idx="4634">109</cx:pt>
          <cx:pt idx="4635">16</cx:pt>
          <cx:pt idx="4636">231</cx:pt>
          <cx:pt idx="4637">28</cx:pt>
          <cx:pt idx="4638">62</cx:pt>
          <cx:pt idx="4639">23</cx:pt>
          <cx:pt idx="4640">35</cx:pt>
          <cx:pt idx="4641">43</cx:pt>
          <cx:pt idx="4642">88</cx:pt>
          <cx:pt idx="4643">88</cx:pt>
          <cx:pt idx="4644">116</cx:pt>
          <cx:pt idx="4645">221</cx:pt>
          <cx:pt idx="4646">18</cx:pt>
          <cx:pt idx="4647">56</cx:pt>
          <cx:pt idx="4648">12</cx:pt>
          <cx:pt idx="4649">88</cx:pt>
          <cx:pt idx="4650">19</cx:pt>
          <cx:pt idx="4651">132</cx:pt>
          <cx:pt idx="4652">146</cx:pt>
          <cx:pt idx="4653">333</cx:pt>
          <cx:pt idx="4654">50</cx:pt>
          <cx:pt idx="4655">65</cx:pt>
          <cx:pt idx="4656">76</cx:pt>
          <cx:pt idx="4657">640</cx:pt>
          <cx:pt idx="4658">110</cx:pt>
          <cx:pt idx="4659">206</cx:pt>
          <cx:pt idx="4660">60</cx:pt>
          <cx:pt idx="4661">73</cx:pt>
          <cx:pt idx="4662">42</cx:pt>
          <cx:pt idx="4663">63</cx:pt>
          <cx:pt idx="4664">2680</cx:pt>
          <cx:pt idx="4665">13</cx:pt>
          <cx:pt idx="4666">178</cx:pt>
          <cx:pt idx="4667">71</cx:pt>
          <cx:pt idx="4668">77</cx:pt>
          <cx:pt idx="4669">82</cx:pt>
          <cx:pt idx="4670">862</cx:pt>
          <cx:pt idx="4671">91</cx:pt>
          <cx:pt idx="4672">168</cx:pt>
          <cx:pt idx="4673">242</cx:pt>
          <cx:pt idx="4674">193</cx:pt>
          <cx:pt idx="4675">355</cx:pt>
          <cx:pt idx="4676">113</cx:pt>
          <cx:pt idx="4677">15</cx:pt>
          <cx:pt idx="4678">324</cx:pt>
          <cx:pt idx="4679">355</cx:pt>
          <cx:pt idx="4680">618</cx:pt>
          <cx:pt idx="4681">51</cx:pt>
          <cx:pt idx="4682">27</cx:pt>
          <cx:pt idx="4683">147</cx:pt>
          <cx:pt idx="4684">5</cx:pt>
          <cx:pt idx="4685">132</cx:pt>
          <cx:pt idx="4686">212</cx:pt>
          <cx:pt idx="4687">8</cx:pt>
          <cx:pt idx="4688">757</cx:pt>
          <cx:pt idx="4689">23</cx:pt>
          <cx:pt idx="4690">71</cx:pt>
          <cx:pt idx="4691">114</cx:pt>
          <cx:pt idx="4692">685</cx:pt>
          <cx:pt idx="4693">462</cx:pt>
          <cx:pt idx="4694">491</cx:pt>
          <cx:pt idx="4695">16</cx:pt>
          <cx:pt idx="4696">173</cx:pt>
          <cx:pt idx="4697">39</cx:pt>
          <cx:pt idx="4698">18</cx:pt>
          <cx:pt idx="4699">16</cx:pt>
          <cx:pt idx="4700">608</cx:pt>
          <cx:pt idx="4701">160</cx:pt>
          <cx:pt idx="4702">239</cx:pt>
          <cx:pt idx="4703">20</cx:pt>
          <cx:pt idx="4704">54</cx:pt>
          <cx:pt idx="4705">6</cx:pt>
          <cx:pt idx="4706">894</cx:pt>
          <cx:pt idx="4707">378</cx:pt>
          <cx:pt idx="4708">996</cx:pt>
          <cx:pt idx="4709">60</cx:pt>
          <cx:pt idx="4710">266</cx:pt>
          <cx:pt idx="4711">39</cx:pt>
          <cx:pt idx="4712">199</cx:pt>
          <cx:pt idx="4713">42</cx:pt>
          <cx:pt idx="4714">52</cx:pt>
          <cx:pt idx="4715">10</cx:pt>
          <cx:pt idx="4716">99</cx:pt>
          <cx:pt idx="4717">40</cx:pt>
          <cx:pt idx="4718">152</cx:pt>
          <cx:pt idx="4719">44</cx:pt>
          <cx:pt idx="4720">541</cx:pt>
          <cx:pt idx="4721">1049</cx:pt>
          <cx:pt idx="4722">76</cx:pt>
          <cx:pt idx="4723">53</cx:pt>
          <cx:pt idx="4724">182</cx:pt>
          <cx:pt idx="4725">88</cx:pt>
          <cx:pt idx="4726">75</cx:pt>
          <cx:pt idx="4727">84</cx:pt>
          <cx:pt idx="4728">697</cx:pt>
          <cx:pt idx="4729">187</cx:pt>
          <cx:pt idx="4730">224</cx:pt>
          <cx:pt idx="4731">147</cx:pt>
          <cx:pt idx="4732">681</cx:pt>
          <cx:pt idx="4733">125</cx:pt>
          <cx:pt idx="4734">13</cx:pt>
          <cx:pt idx="4735">43</cx:pt>
          <cx:pt idx="4736">229</cx:pt>
          <cx:pt idx="4737">53</cx:pt>
          <cx:pt idx="4738">13</cx:pt>
          <cx:pt idx="4739">841</cx:pt>
          <cx:pt idx="4740">439</cx:pt>
          <cx:pt idx="4741">284</cx:pt>
          <cx:pt idx="4742">90</cx:pt>
          <cx:pt idx="4743">75</cx:pt>
          <cx:pt idx="4744">4</cx:pt>
          <cx:pt idx="4745">118</cx:pt>
          <cx:pt idx="4746">44</cx:pt>
          <cx:pt idx="4747">4</cx:pt>
          <cx:pt idx="4748">16</cx:pt>
          <cx:pt idx="4749">199</cx:pt>
          <cx:pt idx="4750">216</cx:pt>
          <cx:pt idx="4751">6</cx:pt>
          <cx:pt idx="4752">123</cx:pt>
          <cx:pt idx="4753">862</cx:pt>
          <cx:pt idx="4754">34</cx:pt>
          <cx:pt idx="4755">187</cx:pt>
          <cx:pt idx="4756">101</cx:pt>
          <cx:pt idx="4757">9</cx:pt>
          <cx:pt idx="4758">244</cx:pt>
          <cx:pt idx="4759">46</cx:pt>
          <cx:pt idx="4760">29</cx:pt>
          <cx:pt idx="4761">103</cx:pt>
          <cx:pt idx="4762">135</cx:pt>
          <cx:pt idx="4763">12</cx:pt>
          <cx:pt idx="4764">160</cx:pt>
          <cx:pt idx="4765">70</cx:pt>
          <cx:pt idx="4766">159</cx:pt>
          <cx:pt idx="4767">37</cx:pt>
          <cx:pt idx="4768">1079</cx:pt>
          <cx:pt idx="4769">65</cx:pt>
          <cx:pt idx="4770">64</cx:pt>
          <cx:pt idx="4771">105</cx:pt>
          <cx:pt idx="4772">50</cx:pt>
          <cx:pt idx="4773">290</cx:pt>
          <cx:pt idx="4774">59</cx:pt>
          <cx:pt idx="4775">94</cx:pt>
          <cx:pt idx="4776">151</cx:pt>
          <cx:pt idx="4777">575</cx:pt>
          <cx:pt idx="4778">114</cx:pt>
          <cx:pt idx="4779">82</cx:pt>
          <cx:pt idx="4780">66</cx:pt>
          <cx:pt idx="4781">68</cx:pt>
          <cx:pt idx="4782">87</cx:pt>
          <cx:pt idx="4783">69</cx:pt>
          <cx:pt idx="4784">772</cx:pt>
          <cx:pt idx="4785">168</cx:pt>
          <cx:pt idx="4786">112</cx:pt>
          <cx:pt idx="4787">113</cx:pt>
          <cx:pt idx="4788">22</cx:pt>
          <cx:pt idx="4789">44</cx:pt>
          <cx:pt idx="4790">206</cx:pt>
          <cx:pt idx="4791">113</cx:pt>
          <cx:pt idx="4792">848</cx:pt>
          <cx:pt idx="4793">44</cx:pt>
          <cx:pt idx="4794">143</cx:pt>
          <cx:pt idx="4795">21</cx:pt>
          <cx:pt idx="4796">86</cx:pt>
          <cx:pt idx="4797">74</cx:pt>
          <cx:pt idx="4798">141</cx:pt>
          <cx:pt idx="4799">237</cx:pt>
          <cx:pt idx="4800">114</cx:pt>
          <cx:pt idx="4801">35</cx:pt>
          <cx:pt idx="4802">57</cx:pt>
          <cx:pt idx="4803">110</cx:pt>
          <cx:pt idx="4804">1614</cx:pt>
          <cx:pt idx="4805">56</cx:pt>
          <cx:pt idx="4806">156</cx:pt>
          <cx:pt idx="4807">150</cx:pt>
          <cx:pt idx="4808">112</cx:pt>
          <cx:pt idx="4809">280</cx:pt>
          <cx:pt idx="4810">10</cx:pt>
          <cx:pt idx="4811">130</cx:pt>
          <cx:pt idx="4812">29</cx:pt>
          <cx:pt idx="4813">268</cx:pt>
          <cx:pt idx="4814">8</cx:pt>
          <cx:pt idx="4815">99</cx:pt>
          <cx:pt idx="4816">75</cx:pt>
          <cx:pt idx="4817">328</cx:pt>
          <cx:pt idx="4818">13</cx:pt>
          <cx:pt idx="4819">171</cx:pt>
          <cx:pt idx="4820">612</cx:pt>
          <cx:pt idx="4821">237</cx:pt>
          <cx:pt idx="4822">62</cx:pt>
          <cx:pt idx="4823">10</cx:pt>
          <cx:pt idx="4824">16</cx:pt>
          <cx:pt idx="4825">11</cx:pt>
          <cx:pt idx="4826">162</cx:pt>
          <cx:pt idx="4827">154</cx:pt>
          <cx:pt idx="4828">33</cx:pt>
          <cx:pt idx="4829">80</cx:pt>
          <cx:pt idx="4830">19</cx:pt>
          <cx:pt idx="4831">1146</cx:pt>
          <cx:pt idx="4832">92</cx:pt>
          <cx:pt idx="4833">19</cx:pt>
          <cx:pt idx="4834">200</cx:pt>
          <cx:pt idx="4835">24</cx:pt>
          <cx:pt idx="4836">101</cx:pt>
          <cx:pt idx="4837">333</cx:pt>
          <cx:pt idx="4838">103</cx:pt>
          <cx:pt idx="4839">48</cx:pt>
          <cx:pt idx="4840">118</cx:pt>
          <cx:pt idx="4841">218</cx:pt>
          <cx:pt idx="4842">258</cx:pt>
          <cx:pt idx="4843">82</cx:pt>
          <cx:pt idx="4844">7</cx:pt>
          <cx:pt idx="4845">1112</cx:pt>
          <cx:pt idx="4846">72</cx:pt>
          <cx:pt idx="4847">31</cx:pt>
          <cx:pt idx="4848">38</cx:pt>
          <cx:pt idx="4849">51</cx:pt>
          <cx:pt idx="4850">215</cx:pt>
          <cx:pt idx="4851">181</cx:pt>
          <cx:pt idx="4852">97</cx:pt>
          <cx:pt idx="4853">21</cx:pt>
          <cx:pt idx="4854">49</cx:pt>
          <cx:pt idx="4855">240</cx:pt>
          <cx:pt idx="4856">61</cx:pt>
          <cx:pt idx="4857">55</cx:pt>
          <cx:pt idx="4858">116</cx:pt>
          <cx:pt idx="4859">4</cx:pt>
          <cx:pt idx="4860">14</cx:pt>
          <cx:pt idx="4861">110</cx:pt>
          <cx:pt idx="4862">59</cx:pt>
          <cx:pt idx="4863">9</cx:pt>
          <cx:pt idx="4864">49</cx:pt>
          <cx:pt idx="4865">22</cx:pt>
          <cx:pt idx="4866">211</cx:pt>
          <cx:pt idx="4867">302</cx:pt>
          <cx:pt idx="4868">16</cx:pt>
          <cx:pt idx="4869">14</cx:pt>
          <cx:pt idx="4870">358</cx:pt>
          <cx:pt idx="4871">32</cx:pt>
          <cx:pt idx="4872">258</cx:pt>
          <cx:pt idx="4873">311</cx:pt>
          <cx:pt idx="4874">45</cx:pt>
          <cx:pt idx="4875">822</cx:pt>
          <cx:pt idx="4876">125</cx:pt>
          <cx:pt idx="4877">216</cx:pt>
          <cx:pt idx="4878">226</cx:pt>
          <cx:pt idx="4879">107</cx:pt>
          <cx:pt idx="4880">103</cx:pt>
          <cx:pt idx="4881">250</cx:pt>
          <cx:pt idx="4882">144</cx:pt>
          <cx:pt idx="4883">78</cx:pt>
          <cx:pt idx="4884">62</cx:pt>
          <cx:pt idx="4885">42</cx:pt>
          <cx:pt idx="4886">4</cx:pt>
          <cx:pt idx="4887">70</cx:pt>
          <cx:pt idx="4888">41</cx:pt>
          <cx:pt idx="4889">223</cx:pt>
          <cx:pt idx="4890">8</cx:pt>
          <cx:pt idx="4891">97</cx:pt>
          <cx:pt idx="4892">12</cx:pt>
          <cx:pt idx="4893">36</cx:pt>
          <cx:pt idx="4894">24</cx:pt>
          <cx:pt idx="4895">35</cx:pt>
          <cx:pt idx="4896">46</cx:pt>
          <cx:pt idx="4897">21</cx:pt>
          <cx:pt idx="4898">144</cx:pt>
          <cx:pt idx="4899">173</cx:pt>
          <cx:pt idx="4900">456</cx:pt>
          <cx:pt idx="4901">35</cx:pt>
          <cx:pt idx="4902">164</cx:pt>
          <cx:pt idx="4903">166</cx:pt>
          <cx:pt idx="4904">247</cx:pt>
          <cx:pt idx="4905">45</cx:pt>
          <cx:pt idx="4906">130</cx:pt>
          <cx:pt idx="4907">46</cx:pt>
          <cx:pt idx="4908">321</cx:pt>
          <cx:pt idx="4909">157</cx:pt>
          <cx:pt idx="4910">567</cx:pt>
          <cx:pt idx="4911">21</cx:pt>
          <cx:pt idx="4912">133</cx:pt>
          <cx:pt idx="4913">14</cx:pt>
          <cx:pt idx="4914">108</cx:pt>
          <cx:pt idx="4915">45</cx:pt>
          <cx:pt idx="4916">832</cx:pt>
          <cx:pt idx="4917">11</cx:pt>
          <cx:pt idx="4918">50</cx:pt>
          <cx:pt idx="4919">125</cx:pt>
          <cx:pt idx="4920">127</cx:pt>
          <cx:pt idx="4921">45</cx:pt>
          <cx:pt idx="4922">128</cx:pt>
          <cx:pt idx="4923">96</cx:pt>
          <cx:pt idx="4924">112</cx:pt>
          <cx:pt idx="4925">91</cx:pt>
          <cx:pt idx="4926">47</cx:pt>
          <cx:pt idx="4927">476</cx:pt>
          <cx:pt idx="4928">44</cx:pt>
          <cx:pt idx="4929">139</cx:pt>
          <cx:pt idx="4930">51</cx:pt>
          <cx:pt idx="4931">79</cx:pt>
          <cx:pt idx="4932">90</cx:pt>
          <cx:pt idx="4933">17</cx:pt>
          <cx:pt idx="4934">27</cx:pt>
          <cx:pt idx="4935">124</cx:pt>
          <cx:pt idx="4936">735</cx:pt>
          <cx:pt idx="4937">571</cx:pt>
          <cx:pt idx="4938">11</cx:pt>
          <cx:pt idx="4939">371</cx:pt>
          <cx:pt idx="4940">68</cx:pt>
          <cx:pt idx="4941">579</cx:pt>
          <cx:pt idx="4942">148</cx:pt>
          <cx:pt idx="4943">225</cx:pt>
          <cx:pt idx="4944">596</cx:pt>
          <cx:pt idx="4945">142</cx:pt>
          <cx:pt idx="4946">118</cx:pt>
          <cx:pt idx="4947">5</cx:pt>
          <cx:pt idx="4948">21</cx:pt>
          <cx:pt idx="4949">41</cx:pt>
          <cx:pt idx="4950">156</cx:pt>
          <cx:pt idx="4951">286</cx:pt>
          <cx:pt idx="4952">50</cx:pt>
          <cx:pt idx="4953">193</cx:pt>
          <cx:pt idx="4954">87</cx:pt>
          <cx:pt idx="4955">61</cx:pt>
          <cx:pt idx="4956">236</cx:pt>
          <cx:pt idx="4957">152</cx:pt>
          <cx:pt idx="4958">52</cx:pt>
          <cx:pt idx="4959">70</cx:pt>
          <cx:pt idx="4960">16</cx:pt>
          <cx:pt idx="4961">463</cx:pt>
          <cx:pt idx="4962">567</cx:pt>
          <cx:pt idx="4963">118</cx:pt>
          <cx:pt idx="4964">113</cx:pt>
          <cx:pt idx="4965">83</cx:pt>
          <cx:pt idx="4966">336</cx:pt>
          <cx:pt idx="4967">211</cx:pt>
          <cx:pt idx="4968">20</cx:pt>
          <cx:pt idx="4969">128</cx:pt>
          <cx:pt idx="4970">89</cx:pt>
          <cx:pt idx="4971">165</cx:pt>
          <cx:pt idx="4972">64</cx:pt>
          <cx:pt idx="4973">35</cx:pt>
          <cx:pt idx="4974">81</cx:pt>
          <cx:pt idx="4975">123</cx:pt>
          <cx:pt idx="4976">49</cx:pt>
          <cx:pt idx="4977">54</cx:pt>
          <cx:pt idx="4978">23</cx:pt>
          <cx:pt idx="4979">136</cx:pt>
          <cx:pt idx="4980">54</cx:pt>
          <cx:pt idx="4981">103</cx:pt>
          <cx:pt idx="4982">55</cx:pt>
          <cx:pt idx="4983">35</cx:pt>
          <cx:pt idx="4984">59</cx:pt>
          <cx:pt idx="4985">69</cx:pt>
          <cx:pt idx="4986">8</cx:pt>
          <cx:pt idx="4987">73</cx:pt>
          <cx:pt idx="4988">18</cx:pt>
          <cx:pt idx="4989">97</cx:pt>
          <cx:pt idx="4990">234</cx:pt>
          <cx:pt idx="4991">203</cx:pt>
          <cx:pt idx="4992">74</cx:pt>
          <cx:pt idx="4993">12</cx:pt>
          <cx:pt idx="4994">18</cx:pt>
          <cx:pt idx="4995">772</cx:pt>
          <cx:pt idx="4996">28</cx:pt>
          <cx:pt idx="4997">147</cx:pt>
          <cx:pt idx="4998">577</cx:pt>
          <cx:pt idx="4999">21</cx:pt>
          <cx:pt idx="5000">269</cx:pt>
          <cx:pt idx="5001">39</cx:pt>
          <cx:pt idx="5002">147</cx:pt>
          <cx:pt idx="5003">231</cx:pt>
          <cx:pt idx="5004">24</cx:pt>
          <cx:pt idx="5005">513</cx:pt>
          <cx:pt idx="5006">150</cx:pt>
          <cx:pt idx="5007">16</cx:pt>
          <cx:pt idx="5008">29</cx:pt>
          <cx:pt idx="5009">102</cx:pt>
          <cx:pt idx="5010">161</cx:pt>
          <cx:pt idx="5011">24</cx:pt>
          <cx:pt idx="5012">77</cx:pt>
          <cx:pt idx="5013">253</cx:pt>
          <cx:pt idx="5014">42</cx:pt>
          <cx:pt idx="5015">793</cx:pt>
          <cx:pt idx="5016">689</cx:pt>
          <cx:pt idx="5017">81</cx:pt>
          <cx:pt idx="5018">60</cx:pt>
          <cx:pt idx="5019">46</cx:pt>
          <cx:pt idx="5020">230</cx:pt>
          <cx:pt idx="5021">23</cx:pt>
          <cx:pt idx="5022">203</cx:pt>
          <cx:pt idx="5023">79</cx:pt>
          <cx:pt idx="5024">73</cx:pt>
          <cx:pt idx="5025">39</cx:pt>
          <cx:pt idx="5026">43</cx:pt>
          <cx:pt idx="5027">177</cx:pt>
          <cx:pt idx="5028">53</cx:pt>
          <cx:pt idx="5029">155</cx:pt>
          <cx:pt idx="5030">224</cx:pt>
          <cx:pt idx="5031">115</cx:pt>
          <cx:pt idx="5032">128</cx:pt>
          <cx:pt idx="5033">18</cx:pt>
          <cx:pt idx="5034">126</cx:pt>
          <cx:pt idx="5035">31</cx:pt>
          <cx:pt idx="5036">134</cx:pt>
          <cx:pt idx="5037">29</cx:pt>
          <cx:pt idx="5038">34</cx:pt>
          <cx:pt idx="5039">57</cx:pt>
          <cx:pt idx="5040">12</cx:pt>
          <cx:pt idx="5041">1035</cx:pt>
          <cx:pt idx="5042">69</cx:pt>
          <cx:pt idx="5043">28</cx:pt>
          <cx:pt idx="5044">27</cx:pt>
          <cx:pt idx="5045">66</cx:pt>
          <cx:pt idx="5046">25</cx:pt>
          <cx:pt idx="5047">116</cx:pt>
          <cx:pt idx="5048">63</cx:pt>
          <cx:pt idx="5049">46</cx:pt>
          <cx:pt idx="5050">26</cx:pt>
          <cx:pt idx="5051">127</cx:pt>
          <cx:pt idx="5052">26</cx:pt>
          <cx:pt idx="5053">126</cx:pt>
          <cx:pt idx="5054">30</cx:pt>
          <cx:pt idx="5055">806</cx:pt>
          <cx:pt idx="5056">75</cx:pt>
          <cx:pt idx="5057">107</cx:pt>
          <cx:pt idx="5058">37</cx:pt>
          <cx:pt idx="5059">48</cx:pt>
          <cx:pt idx="5060">6</cx:pt>
          <cx:pt idx="5061">132</cx:pt>
          <cx:pt idx="5062">12</cx:pt>
          <cx:pt idx="5063">324</cx:pt>
          <cx:pt idx="5064">4</cx:pt>
          <cx:pt idx="5065">329</cx:pt>
          <cx:pt idx="5066">32</cx:pt>
          <cx:pt idx="5067">34</cx:pt>
          <cx:pt idx="5068">11</cx:pt>
          <cx:pt idx="5069">477</cx:pt>
          <cx:pt idx="5070">132</cx:pt>
          <cx:pt idx="5071">153</cx:pt>
          <cx:pt idx="5072">12</cx:pt>
          <cx:pt idx="5073">8</cx:pt>
          <cx:pt idx="5074">32</cx:pt>
          <cx:pt idx="5075">506</cx:pt>
          <cx:pt idx="5076">113</cx:pt>
          <cx:pt idx="5077">30</cx:pt>
          <cx:pt idx="5078">51</cx:pt>
          <cx:pt idx="5079">77</cx:pt>
          <cx:pt idx="5080">112</cx:pt>
          <cx:pt idx="5081">218</cx:pt>
          <cx:pt idx="5082">44</cx:pt>
          <cx:pt idx="5083">48</cx:pt>
          <cx:pt idx="5084">44</cx:pt>
          <cx:pt idx="5085">598</cx:pt>
          <cx:pt idx="5086">508</cx:pt>
          <cx:pt idx="5087">127</cx:pt>
          <cx:pt idx="5088">8</cx:pt>
          <cx:pt idx="5089">196</cx:pt>
          <cx:pt idx="5090">43</cx:pt>
          <cx:pt idx="5091">98</cx:pt>
          <cx:pt idx="5092">30</cx:pt>
          <cx:pt idx="5093">215</cx:pt>
          <cx:pt idx="5094">144</cx:pt>
          <cx:pt idx="5095">351</cx:pt>
          <cx:pt idx="5096">357</cx:pt>
          <cx:pt idx="5097">5</cx:pt>
          <cx:pt idx="5098">17</cx:pt>
          <cx:pt idx="5099">96</cx:pt>
          <cx:pt idx="5100">424</cx:pt>
          <cx:pt idx="5101">115</cx:pt>
          <cx:pt idx="5102">157</cx:pt>
          <cx:pt idx="5103">109</cx:pt>
          <cx:pt idx="5104">120</cx:pt>
          <cx:pt idx="5105">70</cx:pt>
          <cx:pt idx="5106">29</cx:pt>
          <cx:pt idx="5107">20</cx:pt>
          <cx:pt idx="5108">134</cx:pt>
          <cx:pt idx="5109">206</cx:pt>
          <cx:pt idx="5110">319</cx:pt>
          <cx:pt idx="5111">165</cx:pt>
          <cx:pt idx="5112">64</cx:pt>
          <cx:pt idx="5113">193</cx:pt>
          <cx:pt idx="5114">157</cx:pt>
          <cx:pt idx="5115">291</cx:pt>
          <cx:pt idx="5116">37</cx:pt>
          <cx:pt idx="5117">228</cx:pt>
          <cx:pt idx="5118">122</cx:pt>
          <cx:pt idx="5119">137</cx:pt>
          <cx:pt idx="5120">53</cx:pt>
          <cx:pt idx="5121">111</cx:pt>
          <cx:pt idx="5122">67</cx:pt>
          <cx:pt idx="5123">207</cx:pt>
          <cx:pt idx="5124">136</cx:pt>
          <cx:pt idx="5125">249</cx:pt>
          <cx:pt idx="5126">126</cx:pt>
          <cx:pt idx="5127">40</cx:pt>
          <cx:pt idx="5128">92</cx:pt>
          <cx:pt idx="5129">55</cx:pt>
          <cx:pt idx="5130">85</cx:pt>
          <cx:pt idx="5131">62</cx:pt>
          <cx:pt idx="5132">149</cx:pt>
          <cx:pt idx="5133">35</cx:pt>
          <cx:pt idx="5134">350</cx:pt>
          <cx:pt idx="5135">149</cx:pt>
          <cx:pt idx="5136">133</cx:pt>
          <cx:pt idx="5137">121</cx:pt>
          <cx:pt idx="5138">743</cx:pt>
          <cx:pt idx="5139">328</cx:pt>
          <cx:pt idx="5140">97</cx:pt>
          <cx:pt idx="5141">76</cx:pt>
          <cx:pt idx="5142">150</cx:pt>
          <cx:pt idx="5143">125</cx:pt>
          <cx:pt idx="5144">169</cx:pt>
          <cx:pt idx="5145">27</cx:pt>
          <cx:pt idx="5146">149</cx:pt>
          <cx:pt idx="5147">69</cx:pt>
          <cx:pt idx="5148">652</cx:pt>
          <cx:pt idx="5149">196</cx:pt>
          <cx:pt idx="5150">206</cx:pt>
          <cx:pt idx="5151">77</cx:pt>
          <cx:pt idx="5152">178</cx:pt>
          <cx:pt idx="5153">199</cx:pt>
          <cx:pt idx="5154">237</cx:pt>
          <cx:pt idx="5155">4</cx:pt>
          <cx:pt idx="5156">9</cx:pt>
          <cx:pt idx="5157">113</cx:pt>
          <cx:pt idx="5158">86</cx:pt>
          <cx:pt idx="5159">113</cx:pt>
          <cx:pt idx="5160">14</cx:pt>
          <cx:pt idx="5161">164</cx:pt>
          <cx:pt idx="5162">284</cx:pt>
          <cx:pt idx="5163">517</cx:pt>
          <cx:pt idx="5164">10</cx:pt>
          <cx:pt idx="5165">581</cx:pt>
          <cx:pt idx="5166">60</cx:pt>
          <cx:pt idx="5167">73</cx:pt>
          <cx:pt idx="5168">25</cx:pt>
          <cx:pt idx="5169">83</cx:pt>
          <cx:pt idx="5170">376</cx:pt>
          <cx:pt idx="5171">43</cx:pt>
          <cx:pt idx="5172">24</cx:pt>
          <cx:pt idx="5173">44</cx:pt>
          <cx:pt idx="5174">108</cx:pt>
          <cx:pt idx="5175">68</cx:pt>
          <cx:pt idx="5176">33</cx:pt>
          <cx:pt idx="5177">67</cx:pt>
          <cx:pt idx="5178">71</cx:pt>
          <cx:pt idx="5179">214</cx:pt>
          <cx:pt idx="5180">39</cx:pt>
          <cx:pt idx="5181">95</cx:pt>
          <cx:pt idx="5182">213</cx:pt>
          <cx:pt idx="5183">72</cx:pt>
          <cx:pt idx="5184">30</cx:pt>
          <cx:pt idx="5185">202</cx:pt>
          <cx:pt idx="5186">157</cx:pt>
          <cx:pt idx="5187">176</cx:pt>
          <cx:pt idx="5188">81</cx:pt>
          <cx:pt idx="5189">724</cx:pt>
          <cx:pt idx="5190">154</cx:pt>
          <cx:pt idx="5191">105</cx:pt>
          <cx:pt idx="5192">162</cx:pt>
          <cx:pt idx="5193">95</cx:pt>
          <cx:pt idx="5194">24</cx:pt>
          <cx:pt idx="5195">105</cx:pt>
          <cx:pt idx="5196">73</cx:pt>
          <cx:pt idx="5197">883</cx:pt>
          <cx:pt idx="5198">82</cx:pt>
          <cx:pt idx="5199">99</cx:pt>
          <cx:pt idx="5200">38</cx:pt>
          <cx:pt idx="5201">79</cx:pt>
          <cx:pt idx="5202">40</cx:pt>
          <cx:pt idx="5203">1093</cx:pt>
          <cx:pt idx="5204">80</cx:pt>
          <cx:pt idx="5205">242</cx:pt>
          <cx:pt idx="5206">21</cx:pt>
          <cx:pt idx="5207">129</cx:pt>
          <cx:pt idx="5208">200</cx:pt>
          <cx:pt idx="5209">49</cx:pt>
          <cx:pt idx="5210">291</cx:pt>
          <cx:pt idx="5211">15</cx:pt>
          <cx:pt idx="5212">26</cx:pt>
          <cx:pt idx="5213">159</cx:pt>
          <cx:pt idx="5214">10</cx:pt>
          <cx:pt idx="5215">8</cx:pt>
          <cx:pt idx="5216">24</cx:pt>
          <cx:pt idx="5217">173</cx:pt>
          <cx:pt idx="5218">76</cx:pt>
          <cx:pt idx="5219">291</cx:pt>
          <cx:pt idx="5220">52</cx:pt>
          <cx:pt idx="5221">82</cx:pt>
          <cx:pt idx="5222">690</cx:pt>
          <cx:pt idx="5223">35</cx:pt>
          <cx:pt idx="5224">206</cx:pt>
          <cx:pt idx="5225">365</cx:pt>
          <cx:pt idx="5226">65</cx:pt>
          <cx:pt idx="5227">16</cx:pt>
          <cx:pt idx="5228">10</cx:pt>
          <cx:pt idx="5229">133</cx:pt>
          <cx:pt idx="5230">9</cx:pt>
          <cx:pt idx="5231">355</cx:pt>
          <cx:pt idx="5232">54</cx:pt>
          <cx:pt idx="5233">268</cx:pt>
          <cx:pt idx="5234">1126</cx:pt>
          <cx:pt idx="5235">10</cx:pt>
          <cx:pt idx="5236">147</cx:pt>
          <cx:pt idx="5237">149</cx:pt>
          <cx:pt idx="5238">230</cx:pt>
          <cx:pt idx="5239">66</cx:pt>
          <cx:pt idx="5240">180</cx:pt>
          <cx:pt idx="5241">100</cx:pt>
          <cx:pt idx="5242">123</cx:pt>
          <cx:pt idx="5243">210</cx:pt>
          <cx:pt idx="5244">244</cx:pt>
          <cx:pt idx="5245">114</cx:pt>
          <cx:pt idx="5246">247</cx:pt>
          <cx:pt idx="5247">570</cx:pt>
          <cx:pt idx="5248">49</cx:pt>
          <cx:pt idx="5249">115</cx:pt>
          <cx:pt idx="5250">21</cx:pt>
          <cx:pt idx="5251">107</cx:pt>
          <cx:pt idx="5252">87</cx:pt>
          <cx:pt idx="5253">48</cx:pt>
          <cx:pt idx="5254">31</cx:pt>
          <cx:pt idx="5255">250</cx:pt>
          <cx:pt idx="5256">59</cx:pt>
          <cx:pt idx="5257">777</cx:pt>
          <cx:pt idx="5258">364</cx:pt>
          <cx:pt idx="5259">52</cx:pt>
          <cx:pt idx="5260">210</cx:pt>
          <cx:pt idx="5261">104</cx:pt>
          <cx:pt idx="5262">112</cx:pt>
          <cx:pt idx="5263">284</cx:pt>
          <cx:pt idx="5264">9</cx:pt>
          <cx:pt idx="5265">14</cx:pt>
          <cx:pt idx="5266">98</cx:pt>
          <cx:pt idx="5267">28</cx:pt>
          <cx:pt idx="5268">127</cx:pt>
          <cx:pt idx="5269">228</cx:pt>
          <cx:pt idx="5270">160</cx:pt>
          <cx:pt idx="5271">43</cx:pt>
          <cx:pt idx="5272">152</cx:pt>
          <cx:pt idx="5273">597</cx:pt>
          <cx:pt idx="5274">88</cx:pt>
          <cx:pt idx="5275">54</cx:pt>
          <cx:pt idx="5276">87</cx:pt>
          <cx:pt idx="5277">231</cx:pt>
          <cx:pt idx="5278">64</cx:pt>
          <cx:pt idx="5279">207</cx:pt>
          <cx:pt idx="5280">73</cx:pt>
          <cx:pt idx="5281">10</cx:pt>
          <cx:pt idx="5282">27</cx:pt>
          <cx:pt idx="5283">84</cx:pt>
          <cx:pt idx="5284">223</cx:pt>
          <cx:pt idx="5285">225</cx:pt>
          <cx:pt idx="5286">80</cx:pt>
          <cx:pt idx="5287">7</cx:pt>
          <cx:pt idx="5288">458</cx:pt>
          <cx:pt idx="5289">619</cx:pt>
          <cx:pt idx="5290">154</cx:pt>
          <cx:pt idx="5291">88</cx:pt>
          <cx:pt idx="5292">109</cx:pt>
          <cx:pt idx="5293">45</cx:pt>
          <cx:pt idx="5294">31</cx:pt>
          <cx:pt idx="5295">151</cx:pt>
          <cx:pt idx="5296">43</cx:pt>
          <cx:pt idx="5297">59</cx:pt>
          <cx:pt idx="5298">270</cx:pt>
          <cx:pt idx="5299">29</cx:pt>
          <cx:pt idx="5300">37</cx:pt>
          <cx:pt idx="5301">89</cx:pt>
          <cx:pt idx="5302">232</cx:pt>
          <cx:pt idx="5303">19</cx:pt>
          <cx:pt idx="5304">10</cx:pt>
          <cx:pt idx="5305">49</cx:pt>
          <cx:pt idx="5306">63</cx:pt>
          <cx:pt idx="5307">208</cx:pt>
          <cx:pt idx="5308">217</cx:pt>
          <cx:pt idx="5309">169</cx:pt>
          <cx:pt idx="5310">43</cx:pt>
          <cx:pt idx="5311">222</cx:pt>
          <cx:pt idx="5312">13</cx:pt>
          <cx:pt idx="5313">37</cx:pt>
          <cx:pt idx="5314">155</cx:pt>
          <cx:pt idx="5315">81</cx:pt>
          <cx:pt idx="5316">38</cx:pt>
          <cx:pt idx="5317">26</cx:pt>
          <cx:pt idx="5318">146</cx:pt>
          <cx:pt idx="5319">68</cx:pt>
          <cx:pt idx="5320">245</cx:pt>
          <cx:pt idx="5321">109</cx:pt>
          <cx:pt idx="5322">94</cx:pt>
          <cx:pt idx="5323">102</cx:pt>
          <cx:pt idx="5324">22</cx:pt>
          <cx:pt idx="5325">80</cx:pt>
          <cx:pt idx="5326">44</cx:pt>
          <cx:pt idx="5327">84</cx:pt>
          <cx:pt idx="5328">45</cx:pt>
          <cx:pt idx="5329">220</cx:pt>
          <cx:pt idx="5330">199</cx:pt>
          <cx:pt idx="5331">251</cx:pt>
          <cx:pt idx="5332">129</cx:pt>
          <cx:pt idx="5333">10</cx:pt>
          <cx:pt idx="5334">23</cx:pt>
          <cx:pt idx="5335">77</cx:pt>
          <cx:pt idx="5336">123</cx:pt>
          <cx:pt idx="5337">160</cx:pt>
          <cx:pt idx="5338">117</cx:pt>
          <cx:pt idx="5339">203</cx:pt>
          <cx:pt idx="5340">234</cx:pt>
          <cx:pt idx="5341">196</cx:pt>
          <cx:pt idx="5342">211</cx:pt>
          <cx:pt idx="5343">44</cx:pt>
          <cx:pt idx="5344">133</cx:pt>
          <cx:pt idx="5345">75</cx:pt>
          <cx:pt idx="5346">20</cx:pt>
          <cx:pt idx="5347">13</cx:pt>
          <cx:pt idx="5348">207</cx:pt>
          <cx:pt idx="5349">85</cx:pt>
          <cx:pt idx="5350">28</cx:pt>
          <cx:pt idx="5351">14</cx:pt>
          <cx:pt idx="5352">202</cx:pt>
          <cx:pt idx="5353">151</cx:pt>
          <cx:pt idx="5354">69</cx:pt>
          <cx:pt idx="5355">17</cx:pt>
          <cx:pt idx="5356">20</cx:pt>
          <cx:pt idx="5357">9</cx:pt>
          <cx:pt idx="5358">69</cx:pt>
          <cx:pt idx="5359">200</cx:pt>
          <cx:pt idx="5360">169</cx:pt>
          <cx:pt idx="5361">135</cx:pt>
          <cx:pt idx="5362">301</cx:pt>
          <cx:pt idx="5363">172</cx:pt>
          <cx:pt idx="5364">14</cx:pt>
          <cx:pt idx="5365">19</cx:pt>
          <cx:pt idx="5366">138</cx:pt>
          <cx:pt idx="5367">38</cx:pt>
          <cx:pt idx="5368">507</cx:pt>
          <cx:pt idx="5369">111</cx:pt>
          <cx:pt idx="5370">78</cx:pt>
          <cx:pt idx="5371">262</cx:pt>
          <cx:pt idx="5372">165</cx:pt>
          <cx:pt idx="5373">9</cx:pt>
          <cx:pt idx="5374">122</cx:pt>
          <cx:pt idx="5375">114</cx:pt>
          <cx:pt idx="5376">45</cx:pt>
          <cx:pt idx="5377">74</cx:pt>
          <cx:pt idx="5378">44</cx:pt>
          <cx:pt idx="5379">241</cx:pt>
          <cx:pt idx="5380">176</cx:pt>
          <cx:pt idx="5381">185</cx:pt>
          <cx:pt idx="5382">131</cx:pt>
          <cx:pt idx="5383">321</cx:pt>
          <cx:pt idx="5384">123</cx:pt>
          <cx:pt idx="5385">456</cx:pt>
          <cx:pt idx="5386">178</cx:pt>
          <cx:pt idx="5387">60</cx:pt>
          <cx:pt idx="5388">449</cx:pt>
          <cx:pt idx="5389">165</cx:pt>
          <cx:pt idx="5390">179</cx:pt>
          <cx:pt idx="5391">194</cx:pt>
          <cx:pt idx="5392">83</cx:pt>
          <cx:pt idx="5393">135</cx:pt>
          <cx:pt idx="5394">189</cx:pt>
          <cx:pt idx="5395">151</cx:pt>
          <cx:pt idx="5396">84</cx:pt>
          <cx:pt idx="5397">37</cx:pt>
          <cx:pt idx="5398">30</cx:pt>
          <cx:pt idx="5399">139</cx:pt>
          <cx:pt idx="5400">124</cx:pt>
          <cx:pt idx="5401">61</cx:pt>
          <cx:pt idx="5402">186</cx:pt>
          <cx:pt idx="5403">16</cx:pt>
          <cx:pt idx="5404">192</cx:pt>
          <cx:pt idx="5405">349</cx:pt>
          <cx:pt idx="5406">245</cx:pt>
          <cx:pt idx="5407">6</cx:pt>
          <cx:pt idx="5408">174</cx:pt>
          <cx:pt idx="5409">17</cx:pt>
          <cx:pt idx="5410">25</cx:pt>
          <cx:pt idx="5411">33</cx:pt>
          <cx:pt idx="5412">107</cx:pt>
          <cx:pt idx="5413">69</cx:pt>
          <cx:pt idx="5414">66</cx:pt>
          <cx:pt idx="5415">97</cx:pt>
          <cx:pt idx="5416">127</cx:pt>
          <cx:pt idx="5417">97</cx:pt>
          <cx:pt idx="5418">43</cx:pt>
          <cx:pt idx="5419">184</cx:pt>
          <cx:pt idx="5420">154</cx:pt>
          <cx:pt idx="5421">99</cx:pt>
          <cx:pt idx="5422">45</cx:pt>
          <cx:pt idx="5423">36</cx:pt>
          <cx:pt idx="5424">85</cx:pt>
          <cx:pt idx="5425">61</cx:pt>
          <cx:pt idx="5426">86</cx:pt>
          <cx:pt idx="5427">6</cx:pt>
          <cx:pt idx="5428">169</cx:pt>
          <cx:pt idx="5429">36</cx:pt>
          <cx:pt idx="5430">37</cx:pt>
          <cx:pt idx="5431">19</cx:pt>
          <cx:pt idx="5432">119</cx:pt>
          <cx:pt idx="5433">52</cx:pt>
          <cx:pt idx="5434">291</cx:pt>
          <cx:pt idx="5435">40</cx:pt>
          <cx:pt idx="5436">543</cx:pt>
          <cx:pt idx="5437">531</cx:pt>
          <cx:pt idx="5438">838</cx:pt>
          <cx:pt idx="5439">101</cx:pt>
          <cx:pt idx="5440">175</cx:pt>
          <cx:pt idx="5441">11</cx:pt>
          <cx:pt idx="5442">53</cx:pt>
          <cx:pt idx="5443">176</cx:pt>
          <cx:pt idx="5444">23</cx:pt>
          <cx:pt idx="5445">65</cx:pt>
          <cx:pt idx="5446">35</cx:pt>
          <cx:pt idx="5447">17</cx:pt>
          <cx:pt idx="5448">747</cx:pt>
          <cx:pt idx="5449">414</cx:pt>
          <cx:pt idx="5450">564</cx:pt>
          <cx:pt idx="5451">9</cx:pt>
          <cx:pt idx="5452">140</cx:pt>
          <cx:pt idx="5453">63</cx:pt>
          <cx:pt idx="5454">77</cx:pt>
          <cx:pt idx="5455">7</cx:pt>
          <cx:pt idx="5456">31</cx:pt>
          <cx:pt idx="5457">100</cx:pt>
          <cx:pt idx="5458">45</cx:pt>
          <cx:pt idx="5459">16</cx:pt>
          <cx:pt idx="5460">796</cx:pt>
          <cx:pt idx="5461">78</cx:pt>
          <cx:pt idx="5462">204</cx:pt>
          <cx:pt idx="5463">32</cx:pt>
          <cx:pt idx="5464">73</cx:pt>
          <cx:pt idx="5465">51</cx:pt>
          <cx:pt idx="5466">30</cx:pt>
          <cx:pt idx="5467">31</cx:pt>
          <cx:pt idx="5468">76</cx:pt>
          <cx:pt idx="5469">111</cx:pt>
          <cx:pt idx="5470">144</cx:pt>
          <cx:pt idx="5471">679</cx:pt>
          <cx:pt idx="5472">241</cx:pt>
          <cx:pt idx="5473">77</cx:pt>
          <cx:pt idx="5474">22</cx:pt>
          <cx:pt idx="5475">44</cx:pt>
          <cx:pt idx="5476">16</cx:pt>
          <cx:pt idx="5477">20</cx:pt>
          <cx:pt idx="5478">114</cx:pt>
          <cx:pt idx="5479">44</cx:pt>
          <cx:pt idx="5480">325</cx:pt>
          <cx:pt idx="5481">136</cx:pt>
          <cx:pt idx="5482">5</cx:pt>
          <cx:pt idx="5483">596</cx:pt>
          <cx:pt idx="5484">218</cx:pt>
          <cx:pt idx="5485">198</cx:pt>
          <cx:pt idx="5486">125</cx:pt>
          <cx:pt idx="5487">35</cx:pt>
          <cx:pt idx="5488">118</cx:pt>
          <cx:pt idx="5489">45</cx:pt>
          <cx:pt idx="5490">247</cx:pt>
          <cx:pt idx="5491">55</cx:pt>
          <cx:pt idx="5492">150</cx:pt>
          <cx:pt idx="5493">6</cx:pt>
          <cx:pt idx="5494">119</cx:pt>
          <cx:pt idx="5495">344</cx:pt>
          <cx:pt idx="5496">61</cx:pt>
          <cx:pt idx="5497">118</cx:pt>
          <cx:pt idx="5498">55</cx:pt>
          <cx:pt idx="5499">1210</cx:pt>
          <cx:pt idx="5500">185</cx:pt>
          <cx:pt idx="5501">109</cx:pt>
          <cx:pt idx="5502">64</cx:pt>
          <cx:pt idx="5503">12</cx:pt>
          <cx:pt idx="5504">5</cx:pt>
          <cx:pt idx="5505">47</cx:pt>
          <cx:pt idx="5506">176</cx:pt>
          <cx:pt idx="5507">448</cx:pt>
          <cx:pt idx="5508">600</cx:pt>
          <cx:pt idx="5509">518</cx:pt>
          <cx:pt idx="5510">113</cx:pt>
          <cx:pt idx="5511">9</cx:pt>
          <cx:pt idx="5512">156</cx:pt>
          <cx:pt idx="5513">108</cx:pt>
          <cx:pt idx="5514">626</cx:pt>
          <cx:pt idx="5515">956</cx:pt>
          <cx:pt idx="5516">79</cx:pt>
          <cx:pt idx="5517">22</cx:pt>
          <cx:pt idx="5518">153</cx:pt>
          <cx:pt idx="5519">146</cx:pt>
          <cx:pt idx="5520">73</cx:pt>
          <cx:pt idx="5521">33</cx:pt>
          <cx:pt idx="5522">256</cx:pt>
          <cx:pt idx="5523">15</cx:pt>
          <cx:pt idx="5524">54</cx:pt>
          <cx:pt idx="5525">7</cx:pt>
          <cx:pt idx="5526">251</cx:pt>
          <cx:pt idx="5527">86</cx:pt>
          <cx:pt idx="5528">169</cx:pt>
          <cx:pt idx="5529">62</cx:pt>
          <cx:pt idx="5530">29</cx:pt>
          <cx:pt idx="5531">5</cx:pt>
          <cx:pt idx="5532">532</cx:pt>
          <cx:pt idx="5533">111</cx:pt>
          <cx:pt idx="5534">156</cx:pt>
          <cx:pt idx="5535">69</cx:pt>
          <cx:pt idx="5536">24</cx:pt>
          <cx:pt idx="5537">23</cx:pt>
          <cx:pt idx="5538">19</cx:pt>
          <cx:pt idx="5539">300</cx:pt>
          <cx:pt idx="5540">974</cx:pt>
          <cx:pt idx="5541">164</cx:pt>
          <cx:pt idx="5542">144</cx:pt>
          <cx:pt idx="5543">345</cx:pt>
          <cx:pt idx="5544">4</cx:pt>
          <cx:pt idx="5545">65</cx:pt>
          <cx:pt idx="5546">159</cx:pt>
          <cx:pt idx="5547">30</cx:pt>
          <cx:pt idx="5548">198</cx:pt>
          <cx:pt idx="5549">34</cx:pt>
          <cx:pt idx="5550">31</cx:pt>
          <cx:pt idx="5551">237</cx:pt>
          <cx:pt idx="5552">53</cx:pt>
          <cx:pt idx="5553">195</cx:pt>
          <cx:pt idx="5554">291</cx:pt>
          <cx:pt idx="5555">103</cx:pt>
          <cx:pt idx="5556">41</cx:pt>
          <cx:pt idx="5557">31</cx:pt>
          <cx:pt idx="5558">93</cx:pt>
          <cx:pt idx="5559">89</cx:pt>
          <cx:pt idx="5560">311</cx:pt>
          <cx:pt idx="5561">50</cx:pt>
          <cx:pt idx="5562">413</cx:pt>
          <cx:pt idx="5563">105</cx:pt>
          <cx:pt idx="5564">64</cx:pt>
          <cx:pt idx="5565">151</cx:pt>
          <cx:pt idx="5566">175</cx:pt>
          <cx:pt idx="5567">21</cx:pt>
          <cx:pt idx="5568">16</cx:pt>
          <cx:pt idx="5569">9</cx:pt>
          <cx:pt idx="5570">219</cx:pt>
          <cx:pt idx="5571">31</cx:pt>
          <cx:pt idx="5572">39</cx:pt>
          <cx:pt idx="5573">163</cx:pt>
          <cx:pt idx="5574">39</cx:pt>
          <cx:pt idx="5575">9</cx:pt>
          <cx:pt idx="5576">135</cx:pt>
          <cx:pt idx="5577">58</cx:pt>
          <cx:pt idx="5578">56</cx:pt>
          <cx:pt idx="5579">48</cx:pt>
          <cx:pt idx="5580">40</cx:pt>
          <cx:pt idx="5581">83</cx:pt>
          <cx:pt idx="5582">241</cx:pt>
          <cx:pt idx="5583">21</cx:pt>
          <cx:pt idx="5584">91</cx:pt>
          <cx:pt idx="5585">101</cx:pt>
          <cx:pt idx="5586">174</cx:pt>
          <cx:pt idx="5587">187</cx:pt>
          <cx:pt idx="5588">170</cx:pt>
          <cx:pt idx="5589">22</cx:pt>
          <cx:pt idx="5590">238</cx:pt>
          <cx:pt idx="5591">54</cx:pt>
          <cx:pt idx="5592">6</cx:pt>
          <cx:pt idx="5593">179</cx:pt>
          <cx:pt idx="5594">98</cx:pt>
          <cx:pt idx="5595">43</cx:pt>
          <cx:pt idx="5596">80</cx:pt>
          <cx:pt idx="5597">28</cx:pt>
          <cx:pt idx="5598">125</cx:pt>
          <cx:pt idx="5599">208</cx:pt>
          <cx:pt idx="5600">38</cx:pt>
          <cx:pt idx="5601">15</cx:pt>
          <cx:pt idx="5602">198</cx:pt>
          <cx:pt idx="5603">75</cx:pt>
          <cx:pt idx="5604">42</cx:pt>
          <cx:pt idx="5605">58</cx:pt>
          <cx:pt idx="5606">238</cx:pt>
          <cx:pt idx="5607">44</cx:pt>
          <cx:pt idx="5608">31</cx:pt>
          <cx:pt idx="5609">88</cx:pt>
          <cx:pt idx="5610">1308</cx:pt>
          <cx:pt idx="5611">209</cx:pt>
          <cx:pt idx="5612">62</cx:pt>
          <cx:pt idx="5613">1212</cx:pt>
          <cx:pt idx="5614">1146</cx:pt>
          <cx:pt idx="5615">63</cx:pt>
          <cx:pt idx="5616">10</cx:pt>
          <cx:pt idx="5617">37</cx:pt>
          <cx:pt idx="5618">18</cx:pt>
          <cx:pt idx="5619">158</cx:pt>
          <cx:pt idx="5620">401</cx:pt>
          <cx:pt idx="5621">9</cx:pt>
          <cx:pt idx="5622">173</cx:pt>
          <cx:pt idx="5623">34</cx:pt>
          <cx:pt idx="5624">98</cx:pt>
          <cx:pt idx="5625">96</cx:pt>
          <cx:pt idx="5626">142</cx:pt>
          <cx:pt idx="5627">214</cx:pt>
          <cx:pt idx="5628">25</cx:pt>
          <cx:pt idx="5629">548</cx:pt>
          <cx:pt idx="5630">140</cx:pt>
          <cx:pt idx="5631">247</cx:pt>
          <cx:pt idx="5632">163</cx:pt>
          <cx:pt idx="5633">60</cx:pt>
          <cx:pt idx="5634">7</cx:pt>
          <cx:pt idx="5635">8</cx:pt>
          <cx:pt idx="5636">5</cx:pt>
          <cx:pt idx="5637">91</cx:pt>
          <cx:pt idx="5638">9</cx:pt>
          <cx:pt idx="5639">88</cx:pt>
          <cx:pt idx="5640">142</cx:pt>
          <cx:pt idx="5641">79</cx:pt>
          <cx:pt idx="5642">136</cx:pt>
          <cx:pt idx="5643">306</cx:pt>
          <cx:pt idx="5644">25</cx:pt>
          <cx:pt idx="5645">219</cx:pt>
          <cx:pt idx="5646">12</cx:pt>
          <cx:pt idx="5647">10</cx:pt>
          <cx:pt idx="5648">100</cx:pt>
          <cx:pt idx="5649">10</cx:pt>
          <cx:pt idx="5650">78</cx:pt>
          <cx:pt idx="5651">95</cx:pt>
          <cx:pt idx="5652">89</cx:pt>
          <cx:pt idx="5653">36</cx:pt>
          <cx:pt idx="5654">222</cx:pt>
          <cx:pt idx="5655">6</cx:pt>
          <cx:pt idx="5656">300</cx:pt>
          <cx:pt idx="5657">25</cx:pt>
          <cx:pt idx="5658">54</cx:pt>
          <cx:pt idx="5659">170</cx:pt>
          <cx:pt idx="5660">29</cx:pt>
          <cx:pt idx="5661">44</cx:pt>
          <cx:pt idx="5662">235</cx:pt>
          <cx:pt idx="5663">62</cx:pt>
          <cx:pt idx="5664">139</cx:pt>
          <cx:pt idx="5665">73</cx:pt>
          <cx:pt idx="5666">10</cx:pt>
          <cx:pt idx="5667">85</cx:pt>
          <cx:pt idx="5668">6</cx:pt>
          <cx:pt idx="5669">91</cx:pt>
          <cx:pt idx="5670">553</cx:pt>
          <cx:pt idx="5671">270</cx:pt>
          <cx:pt idx="5672">776</cx:pt>
          <cx:pt idx="5673">45</cx:pt>
          <cx:pt idx="5674">7</cx:pt>
          <cx:pt idx="5675">25</cx:pt>
          <cx:pt idx="5676">88</cx:pt>
          <cx:pt idx="5677">92</cx:pt>
          <cx:pt idx="5678">117</cx:pt>
          <cx:pt idx="5679">211</cx:pt>
          <cx:pt idx="5680">87</cx:pt>
          <cx:pt idx="5681">153</cx:pt>
          <cx:pt idx="5682">222</cx:pt>
          <cx:pt idx="5683">65</cx:pt>
          <cx:pt idx="5684">135</cx:pt>
          <cx:pt idx="5685">196</cx:pt>
          <cx:pt idx="5686">69</cx:pt>
          <cx:pt idx="5687">76</cx:pt>
          <cx:pt idx="5688">311</cx:pt>
          <cx:pt idx="5689">35</cx:pt>
          <cx:pt idx="5690">180</cx:pt>
          <cx:pt idx="5691">352</cx:pt>
          <cx:pt idx="5692">4303</cx:pt>
          <cx:pt idx="5693">166</cx:pt>
          <cx:pt idx="5694">31</cx:pt>
          <cx:pt idx="5695">52</cx:pt>
          <cx:pt idx="5696">118</cx:pt>
          <cx:pt idx="5697">8</cx:pt>
          <cx:pt idx="5698">171</cx:pt>
          <cx:pt idx="5699">95</cx:pt>
          <cx:pt idx="5700">49</cx:pt>
          <cx:pt idx="5701">60</cx:pt>
          <cx:pt idx="5702">52</cx:pt>
          <cx:pt idx="5703">808</cx:pt>
          <cx:pt idx="5704">233</cx:pt>
          <cx:pt idx="5705">1075</cx:pt>
          <cx:pt idx="5706">113</cx:pt>
          <cx:pt idx="5707">126</cx:pt>
          <cx:pt idx="5708">33</cx:pt>
          <cx:pt idx="5709">88</cx:pt>
          <cx:pt idx="5710">113</cx:pt>
          <cx:pt idx="5711">58</cx:pt>
          <cx:pt idx="5712">113</cx:pt>
          <cx:pt idx="5713">230</cx:pt>
          <cx:pt idx="5714">50</cx:pt>
          <cx:pt idx="5715">702</cx:pt>
          <cx:pt idx="5716">10</cx:pt>
          <cx:pt idx="5717">20</cx:pt>
          <cx:pt idx="5718">17</cx:pt>
          <cx:pt idx="5719">108</cx:pt>
          <cx:pt idx="5720">12</cx:pt>
          <cx:pt idx="5721">199</cx:pt>
          <cx:pt idx="5722">46</cx:pt>
          <cx:pt idx="5723">128</cx:pt>
          <cx:pt idx="5724">21</cx:pt>
          <cx:pt idx="5725">171</cx:pt>
          <cx:pt idx="5726">240</cx:pt>
          <cx:pt idx="5727">684</cx:pt>
          <cx:pt idx="5728">129</cx:pt>
          <cx:pt idx="5729">41</cx:pt>
          <cx:pt idx="5730">79</cx:pt>
          <cx:pt idx="5731">97</cx:pt>
          <cx:pt idx="5732">20</cx:pt>
          <cx:pt idx="5733">78</cx:pt>
          <cx:pt idx="5734">79</cx:pt>
          <cx:pt idx="5735">50</cx:pt>
          <cx:pt idx="5736">541</cx:pt>
          <cx:pt idx="5737">109</cx:pt>
          <cx:pt idx="5738">9</cx:pt>
          <cx:pt idx="5739">170</cx:pt>
          <cx:pt idx="5740">30</cx:pt>
          <cx:pt idx="5741">168</cx:pt>
          <cx:pt idx="5742">19</cx:pt>
          <cx:pt idx="5743">146</cx:pt>
          <cx:pt idx="5744">129</cx:pt>
          <cx:pt idx="5745">92</cx:pt>
          <cx:pt idx="5746">62</cx:pt>
          <cx:pt idx="5747">7</cx:pt>
          <cx:pt idx="5748">166</cx:pt>
          <cx:pt idx="5749">310</cx:pt>
          <cx:pt idx="5750">37</cx:pt>
          <cx:pt idx="5751">97</cx:pt>
          <cx:pt idx="5752">27</cx:pt>
          <cx:pt idx="5753">119</cx:pt>
          <cx:pt idx="5754">613</cx:pt>
          <cx:pt idx="5755">800</cx:pt>
          <cx:pt idx="5756">50</cx:pt>
          <cx:pt idx="5757">46</cx:pt>
          <cx:pt idx="5758">55</cx:pt>
          <cx:pt idx="5759">37</cx:pt>
          <cx:pt idx="5760">157</cx:pt>
          <cx:pt idx="5761">53</cx:pt>
          <cx:pt idx="5762">73</cx:pt>
          <cx:pt idx="5763">65</cx:pt>
          <cx:pt idx="5764">374</cx:pt>
          <cx:pt idx="5765">41</cx:pt>
          <cx:pt idx="5766">141</cx:pt>
          <cx:pt idx="5767">10</cx:pt>
          <cx:pt idx="5768">3697</cx:pt>
          <cx:pt idx="5769">86</cx:pt>
          <cx:pt idx="5770">67</cx:pt>
          <cx:pt idx="5771">11</cx:pt>
          <cx:pt idx="5772">182</cx:pt>
          <cx:pt idx="5773">141</cx:pt>
          <cx:pt idx="5774">90</cx:pt>
          <cx:pt idx="5775">65</cx:pt>
          <cx:pt idx="5776">134</cx:pt>
          <cx:pt idx="5777">148</cx:pt>
          <cx:pt idx="5778">957</cx:pt>
          <cx:pt idx="5779">63</cx:pt>
          <cx:pt idx="5780">176</cx:pt>
          <cx:pt idx="5781">19</cx:pt>
          <cx:pt idx="5782">34</cx:pt>
          <cx:pt idx="5783">325</cx:pt>
          <cx:pt idx="5784">60</cx:pt>
          <cx:pt idx="5785">126</cx:pt>
          <cx:pt idx="5786">162</cx:pt>
          <cx:pt idx="5787">310</cx:pt>
          <cx:pt idx="5788">54</cx:pt>
          <cx:pt idx="5789">63</cx:pt>
          <cx:pt idx="5790">208</cx:pt>
          <cx:pt idx="5791">249</cx:pt>
          <cx:pt idx="5792">287</cx:pt>
          <cx:pt idx="5793">52</cx:pt>
          <cx:pt idx="5794">7</cx:pt>
          <cx:pt idx="5795">223</cx:pt>
          <cx:pt idx="5796">37</cx:pt>
          <cx:pt idx="5797">414</cx:pt>
          <cx:pt idx="5798">387</cx:pt>
          <cx:pt idx="5799">63</cx:pt>
          <cx:pt idx="5800">52</cx:pt>
          <cx:pt idx="5801">16</cx:pt>
          <cx:pt idx="5802">101</cx:pt>
          <cx:pt idx="5803">80</cx:pt>
          <cx:pt idx="5804">182</cx:pt>
          <cx:pt idx="5805">104</cx:pt>
          <cx:pt idx="5806">152</cx:pt>
          <cx:pt idx="5807">800</cx:pt>
          <cx:pt idx="5808">30</cx:pt>
          <cx:pt idx="5809">11</cx:pt>
          <cx:pt idx="5810">243</cx:pt>
          <cx:pt idx="5811">75</cx:pt>
          <cx:pt idx="5812">189</cx:pt>
          <cx:pt idx="5813">988</cx:pt>
          <cx:pt idx="5814">179</cx:pt>
          <cx:pt idx="5815">183</cx:pt>
          <cx:pt idx="5816">176</cx:pt>
          <cx:pt idx="5817">158</cx:pt>
          <cx:pt idx="5818">71</cx:pt>
          <cx:pt idx="5819">176</cx:pt>
          <cx:pt idx="5820">47</cx:pt>
          <cx:pt idx="5821">88</cx:pt>
          <cx:pt idx="5822">41</cx:pt>
          <cx:pt idx="5823">124</cx:pt>
          <cx:pt idx="5824">229</cx:pt>
          <cx:pt idx="5825">43</cx:pt>
          <cx:pt idx="5826">110</cx:pt>
          <cx:pt idx="5827">8</cx:pt>
          <cx:pt idx="5828">370</cx:pt>
          <cx:pt idx="5829">135</cx:pt>
          <cx:pt idx="5830">434</cx:pt>
          <cx:pt idx="5831">5</cx:pt>
          <cx:pt idx="5832">57</cx:pt>
          <cx:pt idx="5833">124</cx:pt>
          <cx:pt idx="5834">104</cx:pt>
          <cx:pt idx="5835">31</cx:pt>
          <cx:pt idx="5836">57</cx:pt>
          <cx:pt idx="5837">45</cx:pt>
          <cx:pt idx="5838">208</cx:pt>
          <cx:pt idx="5839">48</cx:pt>
          <cx:pt idx="5840">228</cx:pt>
          <cx:pt idx="5841">528</cx:pt>
          <cx:pt idx="5842">7</cx:pt>
          <cx:pt idx="5843">12</cx:pt>
          <cx:pt idx="5844">116</cx:pt>
          <cx:pt idx="5845">194</cx:pt>
          <cx:pt idx="5846">103</cx:pt>
          <cx:pt idx="5847">503</cx:pt>
          <cx:pt idx="5848">55</cx:pt>
          <cx:pt idx="5849">15</cx:pt>
          <cx:pt idx="5850">39</cx:pt>
          <cx:pt idx="5851">14</cx:pt>
          <cx:pt idx="5852">67</cx:pt>
          <cx:pt idx="5853">35</cx:pt>
          <cx:pt idx="5854">232</cx:pt>
          <cx:pt idx="5855">246</cx:pt>
          <cx:pt idx="5856">133</cx:pt>
          <cx:pt idx="5857">74</cx:pt>
          <cx:pt idx="5858">137</cx:pt>
          <cx:pt idx="5859">93</cx:pt>
          <cx:pt idx="5860">12</cx:pt>
          <cx:pt idx="5861">54</cx:pt>
          <cx:pt idx="5862">201</cx:pt>
          <cx:pt idx="5863">138</cx:pt>
          <cx:pt idx="5864">57</cx:pt>
          <cx:pt idx="5865">94</cx:pt>
          <cx:pt idx="5866">182</cx:pt>
          <cx:pt idx="5867">91</cx:pt>
          <cx:pt idx="5868">18</cx:pt>
          <cx:pt idx="5869">141</cx:pt>
          <cx:pt idx="5870">214</cx:pt>
          <cx:pt idx="5871">21</cx:pt>
          <cx:pt idx="5872">226</cx:pt>
          <cx:pt idx="5873">153</cx:pt>
          <cx:pt idx="5874">104</cx:pt>
          <cx:pt idx="5875">48</cx:pt>
          <cx:pt idx="5876">165</cx:pt>
          <cx:pt idx="5877">106</cx:pt>
          <cx:pt idx="5878">148</cx:pt>
          <cx:pt idx="5879">219</cx:pt>
          <cx:pt idx="5880">231</cx:pt>
          <cx:pt idx="5881">152</cx:pt>
          <cx:pt idx="5882">74</cx:pt>
          <cx:pt idx="5883">1650</cx:pt>
          <cx:pt idx="5884">261</cx:pt>
          <cx:pt idx="5885">258</cx:pt>
          <cx:pt idx="5886">315</cx:pt>
          <cx:pt idx="5887">108</cx:pt>
          <cx:pt idx="5888">170</cx:pt>
          <cx:pt idx="5889">226</cx:pt>
          <cx:pt idx="5890">132</cx:pt>
          <cx:pt idx="5891">104</cx:pt>
          <cx:pt idx="5892">408</cx:pt>
          <cx:pt idx="5893">61</cx:pt>
          <cx:pt idx="5894">203</cx:pt>
          <cx:pt idx="5895">142</cx:pt>
          <cx:pt idx="5896">223</cx:pt>
          <cx:pt idx="5897">143</cx:pt>
          <cx:pt idx="5898">129</cx:pt>
          <cx:pt idx="5899">191</cx:pt>
          <cx:pt idx="5900">117</cx:pt>
          <cx:pt idx="5901">7</cx:pt>
          <cx:pt idx="5902">48</cx:pt>
          <cx:pt idx="5903">214</cx:pt>
          <cx:pt idx="5904">32</cx:pt>
          <cx:pt idx="5905">53</cx:pt>
          <cx:pt idx="5906">44</cx:pt>
          <cx:pt idx="5907">42</cx:pt>
          <cx:pt idx="5908">204</cx:pt>
          <cx:pt idx="5909">184</cx:pt>
          <cx:pt idx="5910">217</cx:pt>
          <cx:pt idx="5911">337</cx:pt>
          <cx:pt idx="5912">230</cx:pt>
          <cx:pt idx="5913">93</cx:pt>
          <cx:pt idx="5914">98</cx:pt>
          <cx:pt idx="5915">67</cx:pt>
          <cx:pt idx="5916">27</cx:pt>
          <cx:pt idx="5917">205</cx:pt>
          <cx:pt idx="5918">15</cx:pt>
          <cx:pt idx="5919">99</cx:pt>
          <cx:pt idx="5920">26</cx:pt>
          <cx:pt idx="5921">181</cx:pt>
          <cx:pt idx="5922">13</cx:pt>
          <cx:pt idx="5923">12</cx:pt>
          <cx:pt idx="5924">225</cx:pt>
          <cx:pt idx="5925">73</cx:pt>
          <cx:pt idx="5926">119</cx:pt>
          <cx:pt idx="5927">363</cx:pt>
          <cx:pt idx="5928">234</cx:pt>
          <cx:pt idx="5929">7</cx:pt>
          <cx:pt idx="5930">87</cx:pt>
          <cx:pt idx="5931">51</cx:pt>
          <cx:pt idx="5932">884</cx:pt>
          <cx:pt idx="5933">22</cx:pt>
          <cx:pt idx="5934">48</cx:pt>
          <cx:pt idx="5935">109</cx:pt>
          <cx:pt idx="5936">234</cx:pt>
          <cx:pt idx="5937">123</cx:pt>
          <cx:pt idx="5938">89</cx:pt>
          <cx:pt idx="5939">93</cx:pt>
          <cx:pt idx="5940">36</cx:pt>
          <cx:pt idx="5941">123</cx:pt>
          <cx:pt idx="5942">6</cx:pt>
          <cx:pt idx="5943">102</cx:pt>
          <cx:pt idx="5944">93</cx:pt>
          <cx:pt idx="5945">511</cx:pt>
          <cx:pt idx="5946">40</cx:pt>
          <cx:pt idx="5947">4</cx:pt>
          <cx:pt idx="5948">48</cx:pt>
          <cx:pt idx="5949">127</cx:pt>
          <cx:pt idx="5950">210</cx:pt>
          <cx:pt idx="5951">36</cx:pt>
          <cx:pt idx="5952">77</cx:pt>
          <cx:pt idx="5953">177</cx:pt>
          <cx:pt idx="5954">167</cx:pt>
          <cx:pt idx="5955">85</cx:pt>
          <cx:pt idx="5956">263</cx:pt>
          <cx:pt idx="5957">72</cx:pt>
          <cx:pt idx="5958">265</cx:pt>
          <cx:pt idx="5959">169</cx:pt>
          <cx:pt idx="5960">208</cx:pt>
          <cx:pt idx="5961">83</cx:pt>
          <cx:pt idx="5962">44</cx:pt>
          <cx:pt idx="5963">16</cx:pt>
          <cx:pt idx="5964">126</cx:pt>
          <cx:pt idx="5965">49</cx:pt>
          <cx:pt idx="5966">61</cx:pt>
          <cx:pt idx="5967">66</cx:pt>
          <cx:pt idx="5968">160</cx:pt>
          <cx:pt idx="5969">92</cx:pt>
          <cx:pt idx="5970">52</cx:pt>
          <cx:pt idx="5971">28</cx:pt>
          <cx:pt idx="5972">139</cx:pt>
          <cx:pt idx="5973">65</cx:pt>
          <cx:pt idx="5974">40</cx:pt>
          <cx:pt idx="5975">149</cx:pt>
          <cx:pt idx="5976">729</cx:pt>
          <cx:pt idx="5977">369</cx:pt>
          <cx:pt idx="5978">24</cx:pt>
          <cx:pt idx="5979">181</cx:pt>
          <cx:pt idx="5980">127</cx:pt>
          <cx:pt idx="5981">97</cx:pt>
          <cx:pt idx="5982">147</cx:pt>
          <cx:pt idx="5983">28</cx:pt>
          <cx:pt idx="5984">154</cx:pt>
          <cx:pt idx="5985">220</cx:pt>
          <cx:pt idx="5986">78</cx:pt>
          <cx:pt idx="5987">94</cx:pt>
          <cx:pt idx="5988">150</cx:pt>
          <cx:pt idx="5989">7</cx:pt>
          <cx:pt idx="5990">144</cx:pt>
          <cx:pt idx="5991">71</cx:pt>
          <cx:pt idx="5992">119</cx:pt>
          <cx:pt idx="5993">47</cx:pt>
          <cx:pt idx="5994">116</cx:pt>
          <cx:pt idx="5995">35</cx:pt>
          <cx:pt idx="5996">221</cx:pt>
          <cx:pt idx="5997">73</cx:pt>
          <cx:pt idx="5998">85</cx:pt>
          <cx:pt idx="5999">35</cx:pt>
          <cx:pt idx="6000">88</cx:pt>
          <cx:pt idx="6001">39</cx:pt>
          <cx:pt idx="6002">246</cx:pt>
          <cx:pt idx="6003">149</cx:pt>
          <cx:pt idx="6004">171</cx:pt>
          <cx:pt idx="6005">190</cx:pt>
          <cx:pt idx="6006">83</cx:pt>
          <cx:pt idx="6007">50</cx:pt>
          <cx:pt idx="6008">11</cx:pt>
          <cx:pt idx="6009">147</cx:pt>
          <cx:pt idx="6010">40</cx:pt>
          <cx:pt idx="6011">45</cx:pt>
          <cx:pt idx="6012">6</cx:pt>
          <cx:pt idx="6013">213</cx:pt>
          <cx:pt idx="6014">204</cx:pt>
          <cx:pt idx="6015">48</cx:pt>
          <cx:pt idx="6016">55</cx:pt>
          <cx:pt idx="6017">52</cx:pt>
          <cx:pt idx="6018">215</cx:pt>
          <cx:pt idx="6019">112</cx:pt>
          <cx:pt idx="6020">100</cx:pt>
          <cx:pt idx="6021">95</cx:pt>
          <cx:pt idx="6022">8</cx:pt>
          <cx:pt idx="6023">68</cx:pt>
          <cx:pt idx="6024">36</cx:pt>
          <cx:pt idx="6025">140</cx:pt>
          <cx:pt idx="6026">64</cx:pt>
          <cx:pt idx="6027">69</cx:pt>
          <cx:pt idx="6028">67</cx:pt>
          <cx:pt idx="6029">245</cx:pt>
          <cx:pt idx="6030">127</cx:pt>
          <cx:pt idx="6031">132</cx:pt>
          <cx:pt idx="6032">41</cx:pt>
          <cx:pt idx="6033">92</cx:pt>
          <cx:pt idx="6034">241</cx:pt>
          <cx:pt idx="6035">201</cx:pt>
          <cx:pt idx="6036">41</cx:pt>
          <cx:pt idx="6037">10</cx:pt>
          <cx:pt idx="6038">113</cx:pt>
          <cx:pt idx="6039">181</cx:pt>
          <cx:pt idx="6040">164</cx:pt>
          <cx:pt idx="6041">109</cx:pt>
          <cx:pt idx="6042">73</cx:pt>
          <cx:pt idx="6043">111</cx:pt>
          <cx:pt idx="6044">92</cx:pt>
          <cx:pt idx="6045">274</cx:pt>
          <cx:pt idx="6046">38</cx:pt>
          <cx:pt idx="6047">42</cx:pt>
          <cx:pt idx="6048">79</cx:pt>
          <cx:pt idx="6049">232</cx:pt>
          <cx:pt idx="6050">105</cx:pt>
          <cx:pt idx="6051">118</cx:pt>
          <cx:pt idx="6052">501</cx:pt>
          <cx:pt idx="6053">190</cx:pt>
          <cx:pt idx="6054">70</cx:pt>
          <cx:pt idx="6055">103</cx:pt>
          <cx:pt idx="6056">90</cx:pt>
          <cx:pt idx="6057">117</cx:pt>
          <cx:pt idx="6058">30</cx:pt>
          <cx:pt idx="6059">407</cx:pt>
          <cx:pt idx="6060">7</cx:pt>
          <cx:pt idx="6061">115</cx:pt>
          <cx:pt idx="6062">24</cx:pt>
          <cx:pt idx="6063">236</cx:pt>
          <cx:pt idx="6064">71</cx:pt>
          <cx:pt idx="6065">13</cx:pt>
          <cx:pt idx="6066">226</cx:pt>
          <cx:pt idx="6067">242</cx:pt>
          <cx:pt idx="6068">146</cx:pt>
          <cx:pt idx="6069">95</cx:pt>
          <cx:pt idx="6070">30</cx:pt>
          <cx:pt idx="6071">707</cx:pt>
          <cx:pt idx="6072">40</cx:pt>
          <cx:pt idx="6073">57</cx:pt>
          <cx:pt idx="6074">49</cx:pt>
          <cx:pt idx="6075">227</cx:pt>
          <cx:pt idx="6076">137</cx:pt>
          <cx:pt idx="6077">16</cx:pt>
          <cx:pt idx="6078">57</cx:pt>
          <cx:pt idx="6079">67</cx:pt>
          <cx:pt idx="6080">17</cx:pt>
          <cx:pt idx="6081">48</cx:pt>
          <cx:pt idx="6082">38</cx:pt>
          <cx:pt idx="6083">211</cx:pt>
          <cx:pt idx="6084">29</cx:pt>
          <cx:pt idx="6085">199</cx:pt>
          <cx:pt idx="6086">175</cx:pt>
          <cx:pt idx="6087">411</cx:pt>
          <cx:pt idx="6088">546</cx:pt>
          <cx:pt idx="6089">5</cx:pt>
          <cx:pt idx="6090">497</cx:pt>
          <cx:pt idx="6091">43</cx:pt>
          <cx:pt idx="6092">247</cx:pt>
          <cx:pt idx="6093">156</cx:pt>
          <cx:pt idx="6094">18</cx:pt>
          <cx:pt idx="6095">60</cx:pt>
          <cx:pt idx="6096">147</cx:pt>
          <cx:pt idx="6097">216</cx:pt>
          <cx:pt idx="6098">42</cx:pt>
          <cx:pt idx="6099">182</cx:pt>
          <cx:pt idx="6100">151</cx:pt>
          <cx:pt idx="6101">53</cx:pt>
          <cx:pt idx="6102">68</cx:pt>
          <cx:pt idx="6103">126</cx:pt>
          <cx:pt idx="6104">196</cx:pt>
          <cx:pt idx="6105">311</cx:pt>
          <cx:pt idx="6106">56</cx:pt>
          <cx:pt idx="6107">1458</cx:pt>
          <cx:pt idx="6108">21</cx:pt>
          <cx:pt idx="6109">70</cx:pt>
          <cx:pt idx="6110">26</cx:pt>
          <cx:pt idx="6111">159</cx:pt>
          <cx:pt idx="6112">994</cx:pt>
          <cx:pt idx="6113">129</cx:pt>
          <cx:pt idx="6114">78</cx:pt>
          <cx:pt idx="6115">125</cx:pt>
          <cx:pt idx="6116">209</cx:pt>
          <cx:pt idx="6117">154</cx:pt>
          <cx:pt idx="6118">21</cx:pt>
          <cx:pt idx="6119">42</cx:pt>
          <cx:pt idx="6120">9</cx:pt>
          <cx:pt idx="6121">79</cx:pt>
          <cx:pt idx="6122">292</cx:pt>
          <cx:pt idx="6123">76</cx:pt>
          <cx:pt idx="6124">33</cx:pt>
          <cx:pt idx="6125">384</cx:pt>
          <cx:pt idx="6126">391</cx:pt>
          <cx:pt idx="6127">38</cx:pt>
          <cx:pt idx="6128">126</cx:pt>
          <cx:pt idx="6129">532</cx:pt>
          <cx:pt idx="6130">393</cx:pt>
          <cx:pt idx="6131">70</cx:pt>
          <cx:pt idx="6132">10</cx:pt>
          <cx:pt idx="6133">146</cx:pt>
          <cx:pt idx="6134">14</cx:pt>
          <cx:pt idx="6135">75</cx:pt>
          <cx:pt idx="6136">167</cx:pt>
          <cx:pt idx="6137">13</cx:pt>
          <cx:pt idx="6138">446</cx:pt>
          <cx:pt idx="6139">9</cx:pt>
          <cx:pt idx="6140">14</cx:pt>
          <cx:pt idx="6141">5</cx:pt>
          <cx:pt idx="6142">308</cx:pt>
          <cx:pt idx="6143">62</cx:pt>
          <cx:pt idx="6144">25</cx:pt>
          <cx:pt idx="6145">51</cx:pt>
          <cx:pt idx="6146">321</cx:pt>
          <cx:pt idx="6147">6</cx:pt>
          <cx:pt idx="6148">141</cx:pt>
          <cx:pt idx="6149">153</cx:pt>
          <cx:pt idx="6150">173</cx:pt>
          <cx:pt idx="6151">154</cx:pt>
          <cx:pt idx="6152">68</cx:pt>
          <cx:pt idx="6153">84</cx:pt>
          <cx:pt idx="6154">37</cx:pt>
          <cx:pt idx="6155">48</cx:pt>
          <cx:pt idx="6156">95</cx:pt>
          <cx:pt idx="6157">169</cx:pt>
          <cx:pt idx="6158">95</cx:pt>
          <cx:pt idx="6159">62</cx:pt>
          <cx:pt idx="6160">64</cx:pt>
          <cx:pt idx="6161">385</cx:pt>
          <cx:pt idx="6162">98</cx:pt>
          <cx:pt idx="6163">36</cx:pt>
          <cx:pt idx="6164">494</cx:pt>
          <cx:pt idx="6165">5</cx:pt>
          <cx:pt idx="6166">117</cx:pt>
          <cx:pt idx="6167">98</cx:pt>
          <cx:pt idx="6168">204</cx:pt>
          <cx:pt idx="6169">27</cx:pt>
          <cx:pt idx="6170">226</cx:pt>
          <cx:pt idx="6171">50</cx:pt>
          <cx:pt idx="6172">251</cx:pt>
          <cx:pt idx="6173">163</cx:pt>
          <cx:pt idx="6174">64</cx:pt>
          <cx:pt idx="6175">188</cx:pt>
          <cx:pt idx="6176">393</cx:pt>
          <cx:pt idx="6177">141</cx:pt>
          <cx:pt idx="6178">34</cx:pt>
          <cx:pt idx="6179">104</cx:pt>
          <cx:pt idx="6180">114</cx:pt>
          <cx:pt idx="6181">64</cx:pt>
          <cx:pt idx="6182">120</cx:pt>
          <cx:pt idx="6183">23</cx:pt>
          <cx:pt idx="6184">145</cx:pt>
          <cx:pt idx="6185">50</cx:pt>
          <cx:pt idx="6186">102</cx:pt>
          <cx:pt idx="6187">102</cx:pt>
          <cx:pt idx="6188">53</cx:pt>
          <cx:pt idx="6189">29</cx:pt>
          <cx:pt idx="6190">8</cx:pt>
          <cx:pt idx="6191">624</cx:pt>
          <cx:pt idx="6192">12</cx:pt>
          <cx:pt idx="6193">200</cx:pt>
          <cx:pt idx="6194">23</cx:pt>
          <cx:pt idx="6195">18</cx:pt>
          <cx:pt idx="6196">235</cx:pt>
          <cx:pt idx="6197">38</cx:pt>
          <cx:pt idx="6198">78</cx:pt>
          <cx:pt idx="6199">144</cx:pt>
          <cx:pt idx="6200">630</cx:pt>
          <cx:pt idx="6201">763</cx:pt>
          <cx:pt idx="6202">236</cx:pt>
          <cx:pt idx="6203">185</cx:pt>
          <cx:pt idx="6204">259</cx:pt>
          <cx:pt idx="6205">136</cx:pt>
          <cx:pt idx="6206">172</cx:pt>
          <cx:pt idx="6207">75</cx:pt>
          <cx:pt idx="6208">457</cx:pt>
          <cx:pt idx="6209">138</cx:pt>
          <cx:pt idx="6210">29</cx:pt>
          <cx:pt idx="6211">33</cx:pt>
          <cx:pt idx="6212">25</cx:pt>
          <cx:pt idx="6213">139</cx:pt>
          <cx:pt idx="6214">4</cx:pt>
          <cx:pt idx="6215">47</cx:pt>
          <cx:pt idx="6216">514</cx:pt>
          <cx:pt idx="6217">26</cx:pt>
          <cx:pt idx="6218">7</cx:pt>
          <cx:pt idx="6219">132</cx:pt>
          <cx:pt idx="6220">13</cx:pt>
          <cx:pt idx="6221">29</cx:pt>
          <cx:pt idx="6222">96</cx:pt>
          <cx:pt idx="6223">179</cx:pt>
          <cx:pt idx="6224">18</cx:pt>
          <cx:pt idx="6225">70</cx:pt>
          <cx:pt idx="6226">88</cx:pt>
          <cx:pt idx="6227">102</cx:pt>
          <cx:pt idx="6228">523</cx:pt>
          <cx:pt idx="6229">57</cx:pt>
          <cx:pt idx="6230">12</cx:pt>
          <cx:pt idx="6231">104</cx:pt>
          <cx:pt idx="6232">427</cx:pt>
          <cx:pt idx="6233">143</cx:pt>
          <cx:pt idx="6234">113</cx:pt>
          <cx:pt idx="6235">31</cx:pt>
          <cx:pt idx="6236">1017</cx:pt>
          <cx:pt idx="6237">136</cx:pt>
          <cx:pt idx="6238">36</cx:pt>
          <cx:pt idx="6239">234</cx:pt>
          <cx:pt idx="6240">41</cx:pt>
          <cx:pt idx="6241">175</cx:pt>
          <cx:pt idx="6242">149</cx:pt>
          <cx:pt idx="6243">271</cx:pt>
          <cx:pt idx="6244">108</cx:pt>
          <cx:pt idx="6245">93</cx:pt>
          <cx:pt idx="6246">357</cx:pt>
          <cx:pt idx="6247">252</cx:pt>
          <cx:pt idx="6248">22</cx:pt>
          <cx:pt idx="6249">17</cx:pt>
          <cx:pt idx="6250">87</cx:pt>
          <cx:pt idx="6251">98</cx:pt>
          <cx:pt idx="6252">205</cx:pt>
          <cx:pt idx="6253">31</cx:pt>
          <cx:pt idx="6254">102</cx:pt>
          <cx:pt idx="6255">58</cx:pt>
          <cx:pt idx="6256">20</cx:pt>
          <cx:pt idx="6257">784</cx:pt>
          <cx:pt idx="6258">106</cx:pt>
          <cx:pt idx="6259">142</cx:pt>
          <cx:pt idx="6260">10</cx:pt>
          <cx:pt idx="6261">119</cx:pt>
          <cx:pt idx="6262">265</cx:pt>
          <cx:pt idx="6263">262</cx:pt>
          <cx:pt idx="6264">69</cx:pt>
          <cx:pt idx="6265">10</cx:pt>
          <cx:pt idx="6266">160</cx:pt>
          <cx:pt idx="6267">113</cx:pt>
          <cx:pt idx="6268">28</cx:pt>
          <cx:pt idx="6269">126</cx:pt>
          <cx:pt idx="6270">56</cx:pt>
          <cx:pt idx="6271">116</cx:pt>
          <cx:pt idx="6272">206</cx:pt>
          <cx:pt idx="6273">150</cx:pt>
          <cx:pt idx="6274">143</cx:pt>
          <cx:pt idx="6275">92</cx:pt>
          <cx:pt idx="6276">16</cx:pt>
          <cx:pt idx="6277">575</cx:pt>
          <cx:pt idx="6278">5</cx:pt>
          <cx:pt idx="6279">67</cx:pt>
          <cx:pt idx="6280">86</cx:pt>
          <cx:pt idx="6281">528</cx:pt>
          <cx:pt idx="6282">83</cx:pt>
          <cx:pt idx="6283">210</cx:pt>
          <cx:pt idx="6284">22</cx:pt>
          <cx:pt idx="6285">45</cx:pt>
          <cx:pt idx="6286">276</cx:pt>
          <cx:pt idx="6287">53</cx:pt>
          <cx:pt idx="6288">168</cx:pt>
          <cx:pt idx="6289">729</cx:pt>
          <cx:pt idx="6290">102</cx:pt>
          <cx:pt idx="6291">13</cx:pt>
          <cx:pt idx="6292">205</cx:pt>
          <cx:pt idx="6293">537</cx:pt>
          <cx:pt idx="6294">19</cx:pt>
          <cx:pt idx="6295">209</cx:pt>
          <cx:pt idx="6296">26</cx:pt>
          <cx:pt idx="6297">41</cx:pt>
          <cx:pt idx="6298">16</cx:pt>
          <cx:pt idx="6299">185</cx:pt>
          <cx:pt idx="6300">126</cx:pt>
          <cx:pt idx="6301">27</cx:pt>
          <cx:pt idx="6302">242</cx:pt>
          <cx:pt idx="6303">18</cx:pt>
          <cx:pt idx="6304">22</cx:pt>
          <cx:pt idx="6305">78</cx:pt>
          <cx:pt idx="6306">59</cx:pt>
          <cx:pt idx="6307">72</cx:pt>
          <cx:pt idx="6308">44</cx:pt>
          <cx:pt idx="6309">8</cx:pt>
          <cx:pt idx="6310">33</cx:pt>
          <cx:pt idx="6311">194</cx:pt>
          <cx:pt idx="6312">174</cx:pt>
          <cx:pt idx="6313">270</cx:pt>
          <cx:pt idx="6314">48</cx:pt>
          <cx:pt idx="6315">257</cx:pt>
          <cx:pt idx="6316">31</cx:pt>
          <cx:pt idx="6317">257</cx:pt>
          <cx:pt idx="6318">43</cx:pt>
          <cx:pt idx="6319">108</cx:pt>
          <cx:pt idx="6320">164</cx:pt>
          <cx:pt idx="6321">81</cx:pt>
          <cx:pt idx="6322">98</cx:pt>
          <cx:pt idx="6323">61</cx:pt>
          <cx:pt idx="6324">17</cx:pt>
          <cx:pt idx="6325">63</cx:pt>
          <cx:pt idx="6326">36</cx:pt>
          <cx:pt idx="6327">130</cx:pt>
          <cx:pt idx="6328">63</cx:pt>
          <cx:pt idx="6329">30</cx:pt>
          <cx:pt idx="6330">30</cx:pt>
          <cx:pt idx="6331">99</cx:pt>
          <cx:pt idx="6332">198</cx:pt>
          <cx:pt idx="6333">211</cx:pt>
          <cx:pt idx="6334">41</cx:pt>
          <cx:pt idx="6335">83</cx:pt>
          <cx:pt idx="6336">33</cx:pt>
          <cx:pt idx="6337">74</cx:pt>
          <cx:pt idx="6338">70</cx:pt>
          <cx:pt idx="6339">151</cx:pt>
          <cx:pt idx="6340">132</cx:pt>
          <cx:pt idx="6341">160</cx:pt>
          <cx:pt idx="6342">31</cx:pt>
          <cx:pt idx="6343">88</cx:pt>
          <cx:pt idx="6344">40</cx:pt>
          <cx:pt idx="6345">64</cx:pt>
          <cx:pt idx="6346">39</cx:pt>
          <cx:pt idx="6347">157</cx:pt>
          <cx:pt idx="6348">26</cx:pt>
          <cx:pt idx="6349">216</cx:pt>
          <cx:pt idx="6350">24</cx:pt>
          <cx:pt idx="6351">256</cx:pt>
          <cx:pt idx="6352">121</cx:pt>
          <cx:pt idx="6353">199</cx:pt>
          <cx:pt idx="6354">61</cx:pt>
          <cx:pt idx="6355">209</cx:pt>
          <cx:pt idx="6356">181</cx:pt>
          <cx:pt idx="6357">49</cx:pt>
          <cx:pt idx="6358">37</cx:pt>
          <cx:pt idx="6359">365</cx:pt>
          <cx:pt idx="6360">89</cx:pt>
          <cx:pt idx="6361">38</cx:pt>
          <cx:pt idx="6362">110</cx:pt>
          <cx:pt idx="6363">17</cx:pt>
          <cx:pt idx="6364">77</cx:pt>
          <cx:pt idx="6365">47</cx:pt>
          <cx:pt idx="6366">43</cx:pt>
          <cx:pt idx="6367">43</cx:pt>
          <cx:pt idx="6368">9</cx:pt>
          <cx:pt idx="6369">93</cx:pt>
          <cx:pt idx="6370">81</cx:pt>
          <cx:pt idx="6371">36</cx:pt>
          <cx:pt idx="6372">257</cx:pt>
          <cx:pt idx="6373">22</cx:pt>
          <cx:pt idx="6374">269</cx:pt>
          <cx:pt idx="6375">219</cx:pt>
          <cx:pt idx="6376">80</cx:pt>
          <cx:pt idx="6377">415</cx:pt>
          <cx:pt idx="6378">142</cx:pt>
          <cx:pt idx="6379">149</cx:pt>
          <cx:pt idx="6380">66</cx:pt>
          <cx:pt idx="6381">65</cx:pt>
          <cx:pt idx="6382">130</cx:pt>
          <cx:pt idx="6383">13</cx:pt>
          <cx:pt idx="6384">90</cx:pt>
          <cx:pt idx="6385">187</cx:pt>
          <cx:pt idx="6386">885</cx:pt>
          <cx:pt idx="6387">151</cx:pt>
          <cx:pt idx="6388">119</cx:pt>
          <cx:pt idx="6389">75</cx:pt>
          <cx:pt idx="6390">97</cx:pt>
          <cx:pt idx="6391">19</cx:pt>
          <cx:pt idx="6392">115</cx:pt>
          <cx:pt idx="6393">26</cx:pt>
          <cx:pt idx="6394">23</cx:pt>
          <cx:pt idx="6395">1769</cx:pt>
          <cx:pt idx="6396">253</cx:pt>
          <cx:pt idx="6397">80</cx:pt>
          <cx:pt idx="6398">63</cx:pt>
          <cx:pt idx="6399">168</cx:pt>
          <cx:pt idx="6400">332</cx:pt>
          <cx:pt idx="6401">92</cx:pt>
          <cx:pt idx="6402">115</cx:pt>
          <cx:pt idx="6403">116</cx:pt>
          <cx:pt idx="6404">35</cx:pt>
          <cx:pt idx="6405">74</cx:pt>
          <cx:pt idx="6406">60</cx:pt>
          <cx:pt idx="6407">342</cx:pt>
          <cx:pt idx="6408">149</cx:pt>
          <cx:pt idx="6409">39</cx:pt>
          <cx:pt idx="6410">202</cx:pt>
          <cx:pt idx="6411">468</cx:pt>
          <cx:pt idx="6412">129</cx:pt>
          <cx:pt idx="6413">12</cx:pt>
          <cx:pt idx="6414">6</cx:pt>
          <cx:pt idx="6415">45</cx:pt>
          <cx:pt idx="6416">113</cx:pt>
          <cx:pt idx="6417">105</cx:pt>
          <cx:pt idx="6418">717</cx:pt>
          <cx:pt idx="6419">291</cx:pt>
          <cx:pt idx="6420">263</cx:pt>
          <cx:pt idx="6421">80</cx:pt>
          <cx:pt idx="6422">98</cx:pt>
          <cx:pt idx="6423">32</cx:pt>
          <cx:pt idx="6424">152</cx:pt>
          <cx:pt idx="6425">79</cx:pt>
          <cx:pt idx="6426">67</cx:pt>
          <cx:pt idx="6427">146</cx:pt>
          <cx:pt idx="6428">122</cx:pt>
          <cx:pt idx="6429">50</cx:pt>
          <cx:pt idx="6430">83</cx:pt>
          <cx:pt idx="6431">17</cx:pt>
          <cx:pt idx="6432">114</cx:pt>
          <cx:pt idx="6433">49</cx:pt>
          <cx:pt idx="6434">126</cx:pt>
          <cx:pt idx="6435">108</cx:pt>
          <cx:pt idx="6436">162</cx:pt>
          <cx:pt idx="6437">4</cx:pt>
          <cx:pt idx="6438">15</cx:pt>
          <cx:pt idx="6439">30</cx:pt>
          <cx:pt idx="6440">168</cx:pt>
          <cx:pt idx="6441">400</cx:pt>
          <cx:pt idx="6442">124</cx:pt>
          <cx:pt idx="6443">232</cx:pt>
          <cx:pt idx="6444">70</cx:pt>
          <cx:pt idx="6445">35</cx:pt>
          <cx:pt idx="6446">80</cx:pt>
          <cx:pt idx="6447">691</cx:pt>
          <cx:pt idx="6448">851</cx:pt>
          <cx:pt idx="6449">142</cx:pt>
          <cx:pt idx="6450">61</cx:pt>
          <cx:pt idx="6451">308</cx:pt>
          <cx:pt idx="6452">86</cx:pt>
          <cx:pt idx="6453">305</cx:pt>
          <cx:pt idx="6454">115</cx:pt>
          <cx:pt idx="6455">212</cx:pt>
          <cx:pt idx="6456">61</cx:pt>
          <cx:pt idx="6457">699</cx:pt>
          <cx:pt idx="6458">9</cx:pt>
          <cx:pt idx="6459">105</cx:pt>
          <cx:pt idx="6460">246</cx:pt>
          <cx:pt idx="6461">205</cx:pt>
          <cx:pt idx="6462">292</cx:pt>
          <cx:pt idx="6463">33</cx:pt>
          <cx:pt idx="6464">21</cx:pt>
          <cx:pt idx="6465">208</cx:pt>
          <cx:pt idx="6466">205</cx:pt>
          <cx:pt idx="6467">18</cx:pt>
          <cx:pt idx="6468">89</cx:pt>
          <cx:pt idx="6469">12</cx:pt>
          <cx:pt idx="6470">319</cx:pt>
          <cx:pt idx="6471">198</cx:pt>
          <cx:pt idx="6472">631</cx:pt>
          <cx:pt idx="6473">128</cx:pt>
          <cx:pt idx="6474">371</cx:pt>
          <cx:pt idx="6475">115</cx:pt>
          <cx:pt idx="6476">61</cx:pt>
          <cx:pt idx="6477">1346</cx:pt>
          <cx:pt idx="6478">14</cx:pt>
          <cx:pt idx="6479">157</cx:pt>
          <cx:pt idx="6480">100</cx:pt>
          <cx:pt idx="6481">90</cx:pt>
          <cx:pt idx="6482">172</cx:pt>
          <cx:pt idx="6483">206</cx:pt>
          <cx:pt idx="6484">145</cx:pt>
          <cx:pt idx="6485">15</cx:pt>
          <cx:pt idx="6486">34</cx:pt>
          <cx:pt idx="6487">36</cx:pt>
          <cx:pt idx="6488">125</cx:pt>
          <cx:pt idx="6489">167</cx:pt>
          <cx:pt idx="6490">240</cx:pt>
          <cx:pt idx="6491">32</cx:pt>
          <cx:pt idx="6492">115</cx:pt>
          <cx:pt idx="6493">201</cx:pt>
          <cx:pt idx="6494">78</cx:pt>
          <cx:pt idx="6495">480</cx:pt>
          <cx:pt idx="6496">205</cx:pt>
          <cx:pt idx="6497">133</cx:pt>
          <cx:pt idx="6498">182</cx:pt>
          <cx:pt idx="6499">775</cx:pt>
          <cx:pt idx="6500">79</cx:pt>
          <cx:pt idx="6501">374</cx:pt>
          <cx:pt idx="6502">50</cx:pt>
          <cx:pt idx="6503">167</cx:pt>
          <cx:pt idx="6504">404</cx:pt>
          <cx:pt idx="6505">28</cx:pt>
          <cx:pt idx="6506">75</cx:pt>
          <cx:pt idx="6507">27</cx:pt>
          <cx:pt idx="6508">115</cx:pt>
          <cx:pt idx="6509">130</cx:pt>
          <cx:pt idx="6510">38</cx:pt>
          <cx:pt idx="6511">263</cx:pt>
          <cx:pt idx="6512">13</cx:pt>
          <cx:pt idx="6513">20</cx:pt>
          <cx:pt idx="6514">64</cx:pt>
          <cx:pt idx="6515">149</cx:pt>
          <cx:pt idx="6516">198</cx:pt>
          <cx:pt idx="6517">63</cx:pt>
          <cx:pt idx="6518">158</cx:pt>
          <cx:pt idx="6519">160</cx:pt>
          <cx:pt idx="6520">216</cx:pt>
          <cx:pt idx="6521">104</cx:pt>
          <cx:pt idx="6522">51</cx:pt>
          <cx:pt idx="6523">108</cx:pt>
          <cx:pt idx="6524">176</cx:pt>
          <cx:pt idx="6525">95</cx:pt>
          <cx:pt idx="6526">86</cx:pt>
          <cx:pt idx="6527">284</cx:pt>
          <cx:pt idx="6528">105</cx:pt>
          <cx:pt idx="6529">179</cx:pt>
          <cx:pt idx="6530">754</cx:pt>
          <cx:pt idx="6531">93</cx:pt>
          <cx:pt idx="6532">63</cx:pt>
          <cx:pt idx="6533">132</cx:pt>
          <cx:pt idx="6534">3</cx:pt>
          <cx:pt idx="6535">168</cx:pt>
          <cx:pt idx="6536">123</cx:pt>
          <cx:pt idx="6537">26</cx:pt>
          <cx:pt idx="6538">6</cx:pt>
          <cx:pt idx="6539">341</cx:pt>
          <cx:pt idx="6540">72</cx:pt>
          <cx:pt idx="6541">21</cx:pt>
          <cx:pt idx="6542">255</cx:pt>
          <cx:pt idx="6543">61</cx:pt>
          <cx:pt idx="6544">287</cx:pt>
          <cx:pt idx="6545">226</cx:pt>
          <cx:pt idx="6546">43</cx:pt>
          <cx:pt idx="6547">73</cx:pt>
          <cx:pt idx="6548">45</cx:pt>
          <cx:pt idx="6549">192</cx:pt>
          <cx:pt idx="6550">109</cx:pt>
          <cx:pt idx="6551">208</cx:pt>
          <cx:pt idx="6552">163</cx:pt>
          <cx:pt idx="6553">224</cx:pt>
          <cx:pt idx="6554">121</cx:pt>
          <cx:pt idx="6555">1344</cx:pt>
          <cx:pt idx="6556">235</cx:pt>
          <cx:pt idx="6557">106</cx:pt>
          <cx:pt idx="6558">61</cx:pt>
          <cx:pt idx="6559">125</cx:pt>
          <cx:pt idx="6560">15</cx:pt>
          <cx:pt idx="6561">150</cx:pt>
          <cx:pt idx="6562">294</cx:pt>
          <cx:pt idx="6563">249</cx:pt>
          <cx:pt idx="6564">217</cx:pt>
          <cx:pt idx="6565">184</cx:pt>
          <cx:pt idx="6566">72</cx:pt>
          <cx:pt idx="6567">14</cx:pt>
          <cx:pt idx="6568">775</cx:pt>
          <cx:pt idx="6569">173</cx:pt>
          <cx:pt idx="6570">18</cx:pt>
          <cx:pt idx="6571">41</cx:pt>
          <cx:pt idx="6572">91</cx:pt>
          <cx:pt idx="6573">78</cx:pt>
          <cx:pt idx="6574">170</cx:pt>
          <cx:pt idx="6575">28</cx:pt>
          <cx:pt idx="6576">285</cx:pt>
          <cx:pt idx="6577">17</cx:pt>
          <cx:pt idx="6578">25</cx:pt>
          <cx:pt idx="6579">78</cx:pt>
          <cx:pt idx="6580">54</cx:pt>
          <cx:pt idx="6581">778</cx:pt>
          <cx:pt idx="6582">37</cx:pt>
          <cx:pt idx="6583">493</cx:pt>
          <cx:pt idx="6584">33</cx:pt>
          <cx:pt idx="6585">122</cx:pt>
          <cx:pt idx="6586">142</cx:pt>
          <cx:pt idx="6587">74</cx:pt>
          <cx:pt idx="6588">143</cx:pt>
          <cx:pt idx="6589">36</cx:pt>
          <cx:pt idx="6590">278</cx:pt>
          <cx:pt idx="6591">75</cx:pt>
          <cx:pt idx="6592">61</cx:pt>
          <cx:pt idx="6593">104</cx:pt>
          <cx:pt idx="6594">90</cx:pt>
          <cx:pt idx="6595">485</cx:pt>
          <cx:pt idx="6596">37</cx:pt>
          <cx:pt idx="6597">10</cx:pt>
          <cx:pt idx="6598">71</cx:pt>
          <cx:pt idx="6599">99</cx:pt>
          <cx:pt idx="6600">90</cx:pt>
          <cx:pt idx="6601">191</cx:pt>
          <cx:pt idx="6602">8</cx:pt>
          <cx:pt idx="6603">136</cx:pt>
          <cx:pt idx="6604">454</cx:pt>
          <cx:pt idx="6605">8</cx:pt>
          <cx:pt idx="6606">211</cx:pt>
          <cx:pt idx="6607">240</cx:pt>
          <cx:pt idx="6608">5</cx:pt>
          <cx:pt idx="6609">68</cx:pt>
          <cx:pt idx="6610">41</cx:pt>
          <cx:pt idx="6611">12</cx:pt>
          <cx:pt idx="6612">170</cx:pt>
          <cx:pt idx="6613">56</cx:pt>
          <cx:pt idx="6614">170</cx:pt>
          <cx:pt idx="6615">88</cx:pt>
          <cx:pt idx="6616">68</cx:pt>
          <cx:pt idx="6617">50</cx:pt>
          <cx:pt idx="6618">220</cx:pt>
          <cx:pt idx="6619">130</cx:pt>
          <cx:pt idx="6620">61</cx:pt>
          <cx:pt idx="6621">391</cx:pt>
          <cx:pt idx="6622">29</cx:pt>
          <cx:pt idx="6623">161</cx:pt>
          <cx:pt idx="6624">198</cx:pt>
          <cx:pt idx="6625">49</cx:pt>
          <cx:pt idx="6626">11</cx:pt>
          <cx:pt idx="6627">296</cx:pt>
          <cx:pt idx="6628">86</cx:pt>
          <cx:pt idx="6629">225</cx:pt>
          <cx:pt idx="6630">181</cx:pt>
          <cx:pt idx="6631">153</cx:pt>
          <cx:pt idx="6632">54</cx:pt>
          <cx:pt idx="6633">60</cx:pt>
          <cx:pt idx="6634">73</cx:pt>
          <cx:pt idx="6635">18</cx:pt>
          <cx:pt idx="6636">18</cx:pt>
          <cx:pt idx="6637">319</cx:pt>
          <cx:pt idx="6638">219</cx:pt>
          <cx:pt idx="6639">538</cx:pt>
          <cx:pt idx="6640">252</cx:pt>
          <cx:pt idx="6641">29</cx:pt>
          <cx:pt idx="6642">181</cx:pt>
          <cx:pt idx="6643">41</cx:pt>
          <cx:pt idx="6644">214</cx:pt>
          <cx:pt idx="6645">121</cx:pt>
          <cx:pt idx="6646">55</cx:pt>
          <cx:pt idx="6647">693</cx:pt>
          <cx:pt idx="6648">34</cx:pt>
          <cx:pt idx="6649">111</cx:pt>
          <cx:pt idx="6650">97</cx:pt>
          <cx:pt idx="6651">86</cx:pt>
          <cx:pt idx="6652">141</cx:pt>
          <cx:pt idx="6653">221</cx:pt>
          <cx:pt idx="6654">71</cx:pt>
          <cx:pt idx="6655">165</cx:pt>
          <cx:pt idx="6656">139</cx:pt>
          <cx:pt idx="6657">47</cx:pt>
          <cx:pt idx="6658">140</cx:pt>
          <cx:pt idx="6659">31</cx:pt>
          <cx:pt idx="6660">238</cx:pt>
          <cx:pt idx="6661">169</cx:pt>
          <cx:pt idx="6662">164</cx:pt>
          <cx:pt idx="6663">48</cx:pt>
          <cx:pt idx="6664">172</cx:pt>
          <cx:pt idx="6665">46</cx:pt>
          <cx:pt idx="6666">355</cx:pt>
          <cx:pt idx="6667">161</cx:pt>
          <cx:pt idx="6668">579</cx:pt>
          <cx:pt idx="6669">865</cx:pt>
          <cx:pt idx="6670">223</cx:pt>
          <cx:pt idx="6671">25</cx:pt>
          <cx:pt idx="6672">21</cx:pt>
          <cx:pt idx="6673">60</cx:pt>
          <cx:pt idx="6674">221</cx:pt>
          <cx:pt idx="6675">137</cx:pt>
          <cx:pt idx="6676">196</cx:pt>
          <cx:pt idx="6677">223</cx:pt>
          <cx:pt idx="6678">18</cx:pt>
          <cx:pt idx="6679">242</cx:pt>
          <cx:pt idx="6680">503</cx:pt>
          <cx:pt idx="6681">41</cx:pt>
          <cx:pt idx="6682">241</cx:pt>
          <cx:pt idx="6683">72</cx:pt>
          <cx:pt idx="6684">825</cx:pt>
          <cx:pt idx="6685">195</cx:pt>
          <cx:pt idx="6686">14</cx:pt>
          <cx:pt idx="6687">97</cx:pt>
          <cx:pt idx="6688">67</cx:pt>
          <cx:pt idx="6689">411</cx:pt>
          <cx:pt idx="6690">17</cx:pt>
          <cx:pt idx="6691">155</cx:pt>
          <cx:pt idx="6692">94</cx:pt>
          <cx:pt idx="6693">9</cx:pt>
          <cx:pt idx="6694">97</cx:pt>
          <cx:pt idx="6695">1206</cx:pt>
          <cx:pt idx="6696">48</cx:pt>
          <cx:pt idx="6697">52</cx:pt>
          <cx:pt idx="6698">29</cx:pt>
          <cx:pt idx="6699">218</cx:pt>
          <cx:pt idx="6700">118</cx:pt>
          <cx:pt idx="6701">183</cx:pt>
          <cx:pt idx="6702">15</cx:pt>
          <cx:pt idx="6703">283</cx:pt>
          <cx:pt idx="6704">23</cx:pt>
          <cx:pt idx="6705">181</cx:pt>
          <cx:pt idx="6706">83</cx:pt>
          <cx:pt idx="6707">519</cx:pt>
          <cx:pt idx="6708">118</cx:pt>
          <cx:pt idx="6709">180</cx:pt>
          <cx:pt idx="6710">497</cx:pt>
          <cx:pt idx="6711">36</cx:pt>
          <cx:pt idx="6712">84</cx:pt>
          <cx:pt idx="6713">156</cx:pt>
          <cx:pt idx="6714">270</cx:pt>
          <cx:pt idx="6715">172</cx:pt>
          <cx:pt idx="6716">408</cx:pt>
          <cx:pt idx="6717">172</cx:pt>
          <cx:pt idx="6718">6</cx:pt>
          <cx:pt idx="6719">17</cx:pt>
          <cx:pt idx="6720">107</cx:pt>
          <cx:pt idx="6721">161</cx:pt>
          <cx:pt idx="6722">37</cx:pt>
          <cx:pt idx="6723">94</cx:pt>
          <cx:pt idx="6724">156</cx:pt>
          <cx:pt idx="6725">371</cx:pt>
          <cx:pt idx="6726">228</cx:pt>
          <cx:pt idx="6727">11</cx:pt>
          <cx:pt idx="6728">274</cx:pt>
          <cx:pt idx="6729">116</cx:pt>
          <cx:pt idx="6730">39</cx:pt>
          <cx:pt idx="6731">215</cx:pt>
          <cx:pt idx="6732">126</cx:pt>
          <cx:pt idx="6733">238</cx:pt>
          <cx:pt idx="6734">141</cx:pt>
          <cx:pt idx="6735">43</cx:pt>
          <cx:pt idx="6736">554</cx:pt>
          <cx:pt idx="6737">226</cx:pt>
          <cx:pt idx="6738">72</cx:pt>
          <cx:pt idx="6739">68</cx:pt>
          <cx:pt idx="6740">162</cx:pt>
          <cx:pt idx="6741">187</cx:pt>
          <cx:pt idx="6742">395</cx:pt>
          <cx:pt idx="6743">48</cx:pt>
          <cx:pt idx="6744">349</cx:pt>
          <cx:pt idx="6745">262</cx:pt>
          <cx:pt idx="6746">6</cx:pt>
          <cx:pt idx="6747">36</cx:pt>
          <cx:pt idx="6748">21</cx:pt>
          <cx:pt idx="6749">187</cx:pt>
          <cx:pt idx="6750">88</cx:pt>
          <cx:pt idx="6751">176</cx:pt>
          <cx:pt idx="6752">112</cx:pt>
          <cx:pt idx="6753">242</cx:pt>
          <cx:pt idx="6754">204</cx:pt>
          <cx:pt idx="6755">92</cx:pt>
          <cx:pt idx="6756">221</cx:pt>
          <cx:pt idx="6757">121</cx:pt>
          <cx:pt idx="6758">85</cx:pt>
          <cx:pt idx="6759">82</cx:pt>
          <cx:pt idx="6760">200</cx:pt>
          <cx:pt idx="6761">340</cx:pt>
          <cx:pt idx="6762">2376</cx:pt>
          <cx:pt idx="6763">625</cx:pt>
          <cx:pt idx="6764">109</cx:pt>
          <cx:pt idx="6765">120</cx:pt>
          <cx:pt idx="6766">18</cx:pt>
          <cx:pt idx="6767">77</cx:pt>
          <cx:pt idx="6768">100</cx:pt>
          <cx:pt idx="6769">219</cx:pt>
          <cx:pt idx="6770">31</cx:pt>
          <cx:pt idx="6771">10</cx:pt>
          <cx:pt idx="6772">77</cx:pt>
          <cx:pt idx="6773">224</cx:pt>
          <cx:pt idx="6774">91</cx:pt>
          <cx:pt idx="6775">98</cx:pt>
          <cx:pt idx="6776">151</cx:pt>
          <cx:pt idx="6777">62</cx:pt>
          <cx:pt idx="6778">80</cx:pt>
          <cx:pt idx="6779">81</cx:pt>
          <cx:pt idx="6780">111</cx:pt>
          <cx:pt idx="6781">28</cx:pt>
          <cx:pt idx="6782">230</cx:pt>
          <cx:pt idx="6783">71</cx:pt>
          <cx:pt idx="6784">80</cx:pt>
          <cx:pt idx="6785">131</cx:pt>
          <cx:pt idx="6786">18</cx:pt>
          <cx:pt idx="6787">156</cx:pt>
          <cx:pt idx="6788">165</cx:pt>
          <cx:pt idx="6789">22</cx:pt>
          <cx:pt idx="6790">208</cx:pt>
          <cx:pt idx="6791">59</cx:pt>
          <cx:pt idx="6792">124</cx:pt>
          <cx:pt idx="6793">142</cx:pt>
          <cx:pt idx="6794">99</cx:pt>
          <cx:pt idx="6795">206</cx:pt>
          <cx:pt idx="6796">230</cx:pt>
          <cx:pt idx="6797">165</cx:pt>
          <cx:pt idx="6798">142</cx:pt>
          <cx:pt idx="6799">63</cx:pt>
          <cx:pt idx="6800">194</cx:pt>
          <cx:pt idx="6801">24</cx:pt>
          <cx:pt idx="6802">8</cx:pt>
          <cx:pt idx="6803">68</cx:pt>
          <cx:pt idx="6804">148</cx:pt>
          <cx:pt idx="6805">94</cx:pt>
          <cx:pt idx="6806">19</cx:pt>
          <cx:pt idx="6807">47</cx:pt>
          <cx:pt idx="6808">211</cx:pt>
          <cx:pt idx="6809">66</cx:pt>
          <cx:pt idx="6810">197</cx:pt>
          <cx:pt idx="6811">93</cx:pt>
          <cx:pt idx="6812">175</cx:pt>
          <cx:pt idx="6813">833</cx:pt>
          <cx:pt idx="6814">235</cx:pt>
          <cx:pt idx="6815">15</cx:pt>
          <cx:pt idx="6816">69</cx:pt>
          <cx:pt idx="6817">180</cx:pt>
          <cx:pt idx="6818">216</cx:pt>
          <cx:pt idx="6819">79</cx:pt>
          <cx:pt idx="6820">68</cx:pt>
          <cx:pt idx="6821">61</cx:pt>
          <cx:pt idx="6822">175</cx:pt>
          <cx:pt idx="6823">557</cx:pt>
          <cx:pt idx="6824">55</cx:pt>
          <cx:pt idx="6825">56</cx:pt>
          <cx:pt idx="6826">26</cx:pt>
          <cx:pt idx="6827">85</cx:pt>
          <cx:pt idx="6828">37</cx:pt>
          <cx:pt idx="6829">207</cx:pt>
          <cx:pt idx="6830">80</cx:pt>
          <cx:pt idx="6831">68</cx:pt>
          <cx:pt idx="6832">171</cx:pt>
          <cx:pt idx="6833">32</cx:pt>
          <cx:pt idx="6834">83</cx:pt>
          <cx:pt idx="6835">31</cx:pt>
          <cx:pt idx="6836">153</cx:pt>
          <cx:pt idx="6837">241</cx:pt>
          <cx:pt idx="6838">34</cx:pt>
          <cx:pt idx="6839">115</cx:pt>
          <cx:pt idx="6840">98</cx:pt>
          <cx:pt idx="6841">138</cx:pt>
          <cx:pt idx="6842">40</cx:pt>
          <cx:pt idx="6843">20</cx:pt>
          <cx:pt idx="6844">11</cx:pt>
          <cx:pt idx="6845">54</cx:pt>
          <cx:pt idx="6846">206</cx:pt>
          <cx:pt idx="6847">46</cx:pt>
          <cx:pt idx="6848">87</cx:pt>
          <cx:pt idx="6849">186</cx:pt>
          <cx:pt idx="6850">28</cx:pt>
          <cx:pt idx="6851">39</cx:pt>
          <cx:pt idx="6852">64</cx:pt>
          <cx:pt idx="6853">187</cx:pt>
          <cx:pt idx="6854">131</cx:pt>
          <cx:pt idx="6855">8</cx:pt>
          <cx:pt idx="6856">137</cx:pt>
          <cx:pt idx="6857">46</cx:pt>
          <cx:pt idx="6858">72</cx:pt>
          <cx:pt idx="6859">131</cx:pt>
          <cx:pt idx="6860">16</cx:pt>
          <cx:pt idx="6861">165</cx:pt>
          <cx:pt idx="6862">420</cx:pt>
          <cx:pt idx="6863">120</cx:pt>
          <cx:pt idx="6864">219</cx:pt>
          <cx:pt idx="6865">112</cx:pt>
          <cx:pt idx="6866">213</cx:pt>
          <cx:pt idx="6867">158</cx:pt>
          <cx:pt idx="6868">63</cx:pt>
          <cx:pt idx="6869">61</cx:pt>
          <cx:pt idx="6870">6</cx:pt>
          <cx:pt idx="6871">62</cx:pt>
          <cx:pt idx="6872">22</cx:pt>
          <cx:pt idx="6873">96</cx:pt>
          <cx:pt idx="6874">5</cx:pt>
          <cx:pt idx="6875">57</cx:pt>
          <cx:pt idx="6876">30</cx:pt>
          <cx:pt idx="6877">197</cx:pt>
          <cx:pt idx="6878">38</cx:pt>
          <cx:pt idx="6879">32</cx:pt>
          <cx:pt idx="6880">33</cx:pt>
          <cx:pt idx="6881">350</cx:pt>
          <cx:pt idx="6882">18</cx:pt>
          <cx:pt idx="6883">204</cx:pt>
          <cx:pt idx="6884">165</cx:pt>
          <cx:pt idx="6885">30</cx:pt>
          <cx:pt idx="6886">36</cx:pt>
          <cx:pt idx="6887">16</cx:pt>
          <cx:pt idx="6888">798</cx:pt>
          <cx:pt idx="6889">524</cx:pt>
          <cx:pt idx="6890">60</cx:pt>
          <cx:pt idx="6891">253</cx:pt>
          <cx:pt idx="6892">38</cx:pt>
          <cx:pt idx="6893">56</cx:pt>
          <cx:pt idx="6894">130</cx:pt>
          <cx:pt idx="6895">31</cx:pt>
          <cx:pt idx="6896">33</cx:pt>
          <cx:pt idx="6897">22</cx:pt>
          <cx:pt idx="6898">126</cx:pt>
          <cx:pt idx="6899">39</cx:pt>
          <cx:pt idx="6900">112</cx:pt>
          <cx:pt idx="6901">20</cx:pt>
          <cx:pt idx="6902">32</cx:pt>
          <cx:pt idx="6903">154</cx:pt>
          <cx:pt idx="6904">30</cx:pt>
          <cx:pt idx="6905">64</cx:pt>
          <cx:pt idx="6906">1744</cx:pt>
          <cx:pt idx="6907">155</cx:pt>
          <cx:pt idx="6908">388</cx:pt>
          <cx:pt idx="6909">136</cx:pt>
          <cx:pt idx="6910">287</cx:pt>
          <cx:pt idx="6911">10</cx:pt>
          <cx:pt idx="6912">195</cx:pt>
          <cx:pt idx="6913">643</cx:pt>
          <cx:pt idx="6914">180</cx:pt>
          <cx:pt idx="6915">155</cx:pt>
          <cx:pt idx="6916">286</cx:pt>
          <cx:pt idx="6917">16</cx:pt>
          <cx:pt idx="6918">149</cx:pt>
          <cx:pt idx="6919">116</cx:pt>
          <cx:pt idx="6920">50</cx:pt>
          <cx:pt idx="6921">11</cx:pt>
          <cx:pt idx="6922">258</cx:pt>
          <cx:pt idx="6923">156</cx:pt>
          <cx:pt idx="6924">110</cx:pt>
          <cx:pt idx="6925">9</cx:pt>
          <cx:pt idx="6926">31</cx:pt>
          <cx:pt idx="6927">141</cx:pt>
          <cx:pt idx="6928">10</cx:pt>
          <cx:pt idx="6929">238</cx:pt>
          <cx:pt idx="6930">55</cx:pt>
          <cx:pt idx="6931">260</cx:pt>
          <cx:pt idx="6932">88</cx:pt>
          <cx:pt idx="6933">997</cx:pt>
          <cx:pt idx="6934">34</cx:pt>
          <cx:pt idx="6935">680</cx:pt>
          <cx:pt idx="6936">43</cx:pt>
          <cx:pt idx="6937">214</cx:pt>
          <cx:pt idx="6938">109</cx:pt>
          <cx:pt idx="6939">159</cx:pt>
          <cx:pt idx="6940">133</cx:pt>
          <cx:pt idx="6941">7</cx:pt>
          <cx:pt idx="6942">19</cx:pt>
          <cx:pt idx="6943">159</cx:pt>
          <cx:pt idx="6944">140</cx:pt>
          <cx:pt idx="6945">22</cx:pt>
          <cx:pt idx="6946">125</cx:pt>
          <cx:pt idx="6947">20</cx:pt>
          <cx:pt idx="6948">1536</cx:pt>
          <cx:pt idx="6949">139</cx:pt>
          <cx:pt idx="6950">1536</cx:pt>
          <cx:pt idx="6951">76</cx:pt>
          <cx:pt idx="6952">7</cx:pt>
          <cx:pt idx="6953">120</cx:pt>
          <cx:pt idx="6954">84</cx:pt>
          <cx:pt idx="6955">999</cx:pt>
          <cx:pt idx="6956">36</cx:pt>
          <cx:pt idx="6957">13</cx:pt>
          <cx:pt idx="6958">90</cx:pt>
          <cx:pt idx="6959">90</cx:pt>
          <cx:pt idx="6960">14</cx:pt>
          <cx:pt idx="6961">12</cx:pt>
          <cx:pt idx="6962">46</cx:pt>
          <cx:pt idx="6963">9</cx:pt>
          <cx:pt idx="6964">111</cx:pt>
          <cx:pt idx="6965">68</cx:pt>
          <cx:pt idx="6966">121</cx:pt>
          <cx:pt idx="6967">386</cx:pt>
          <cx:pt idx="6968">58</cx:pt>
          <cx:pt idx="6969">226</cx:pt>
          <cx:pt idx="6970">59</cx:pt>
          <cx:pt idx="6971">15</cx:pt>
          <cx:pt idx="6972">131</cx:pt>
          <cx:pt idx="6973">65</cx:pt>
          <cx:pt idx="6974">22</cx:pt>
          <cx:pt idx="6975">273</cx:pt>
          <cx:pt idx="6976">14</cx:pt>
          <cx:pt idx="6977">97</cx:pt>
          <cx:pt idx="6978">103</cx:pt>
          <cx:pt idx="6979">47</cx:pt>
          <cx:pt idx="6980">557</cx:pt>
          <cx:pt idx="6981">147</cx:pt>
          <cx:pt idx="6982">17</cx:pt>
          <cx:pt idx="6983">673</cx:pt>
          <cx:pt idx="6984">972</cx:pt>
          <cx:pt idx="6985">36</cx:pt>
          <cx:pt idx="6986">52</cx:pt>
          <cx:pt idx="6987">497</cx:pt>
          <cx:pt idx="6988">7</cx:pt>
          <cx:pt idx="6989">85</cx:pt>
          <cx:pt idx="6990">218</cx:pt>
          <cx:pt idx="6991">69</cx:pt>
          <cx:pt idx="6992">29</cx:pt>
          <cx:pt idx="6993">368</cx:pt>
          <cx:pt idx="6994">46</cx:pt>
          <cx:pt idx="6995">27</cx:pt>
          <cx:pt idx="6996">231</cx:pt>
          <cx:pt idx="6997">52</cx:pt>
          <cx:pt idx="6998">68</cx:pt>
          <cx:pt idx="6999">148</cx:pt>
          <cx:pt idx="7000">102</cx:pt>
          <cx:pt idx="7001">119</cx:pt>
          <cx:pt idx="7002">343</cx:pt>
          <cx:pt idx="7003">89</cx:pt>
          <cx:pt idx="7004">44</cx:pt>
          <cx:pt idx="7005">1774</cx:pt>
          <cx:pt idx="7006">11</cx:pt>
          <cx:pt idx="7007">223</cx:pt>
          <cx:pt idx="7008">51</cx:pt>
          <cx:pt idx="7009">268</cx:pt>
          <cx:pt idx="7010">196</cx:pt>
          <cx:pt idx="7011">87</cx:pt>
          <cx:pt idx="7012">328</cx:pt>
          <cx:pt idx="7013">145</cx:pt>
          <cx:pt idx="7014">524</cx:pt>
          <cx:pt idx="7015">200</cx:pt>
          <cx:pt idx="7016">141</cx:pt>
          <cx:pt idx="7017">110</cx:pt>
          <cx:pt idx="7018">202</cx:pt>
          <cx:pt idx="7019">159</cx:pt>
          <cx:pt idx="7020">105</cx:pt>
          <cx:pt idx="7021">235</cx:pt>
          <cx:pt idx="7022">73</cx:pt>
          <cx:pt idx="7023">65</cx:pt>
          <cx:pt idx="7024">111</cx:pt>
          <cx:pt idx="7025">43</cx:pt>
          <cx:pt idx="7026">251</cx:pt>
          <cx:pt idx="7027">98</cx:pt>
          <cx:pt idx="7028">80</cx:pt>
          <cx:pt idx="7029">137</cx:pt>
          <cx:pt idx="7030">603</cx:pt>
          <cx:pt idx="7031">44</cx:pt>
          <cx:pt idx="7032">30</cx:pt>
          <cx:pt idx="7033">202</cx:pt>
          <cx:pt idx="7034">325</cx:pt>
          <cx:pt idx="7035">108</cx:pt>
          <cx:pt idx="7036">21</cx:pt>
          <cx:pt idx="7037">197</cx:pt>
          <cx:pt idx="7038">72</cx:pt>
          <cx:pt idx="7039">53</cx:pt>
          <cx:pt idx="7040">39</cx:pt>
          <cx:pt idx="7041">276</cx:pt>
          <cx:pt idx="7042">159</cx:pt>
          <cx:pt idx="7043">81</cx:pt>
          <cx:pt idx="7044">287</cx:pt>
          <cx:pt idx="7045">50</cx:pt>
          <cx:pt idx="7046">18</cx:pt>
          <cx:pt idx="7047">103</cx:pt>
          <cx:pt idx="7048">211</cx:pt>
          <cx:pt idx="7049">634</cx:pt>
          <cx:pt idx="7050">58</cx:pt>
          <cx:pt idx="7051">158</cx:pt>
          <cx:pt idx="7052">83</cx:pt>
          <cx:pt idx="7053">208</cx:pt>
          <cx:pt idx="7054">238</cx:pt>
          <cx:pt idx="7055">196</cx:pt>
          <cx:pt idx="7056">101</cx:pt>
          <cx:pt idx="7057">228</cx:pt>
          <cx:pt idx="7058">37</cx:pt>
          <cx:pt idx="7059">17</cx:pt>
          <cx:pt idx="7060">9</cx:pt>
          <cx:pt idx="7061">20</cx:pt>
          <cx:pt idx="7062">178</cx:pt>
          <cx:pt idx="7063">113</cx:pt>
          <cx:pt idx="7064">100</cx:pt>
          <cx:pt idx="7065">94</cx:pt>
          <cx:pt idx="7066">46</cx:pt>
          <cx:pt idx="7067">20</cx:pt>
          <cx:pt idx="7068">36</cx:pt>
          <cx:pt idx="7069">110</cx:pt>
          <cx:pt idx="7070">42</cx:pt>
          <cx:pt idx="7071">424</cx:pt>
          <cx:pt idx="7072">48</cx:pt>
          <cx:pt idx="7073">17</cx:pt>
          <cx:pt idx="7074">757</cx:pt>
          <cx:pt idx="7075">11</cx:pt>
          <cx:pt idx="7076">113</cx:pt>
          <cx:pt idx="7077">474</cx:pt>
          <cx:pt idx="7078">723</cx:pt>
          <cx:pt idx="7079">244</cx:pt>
          <cx:pt idx="7080">60</cx:pt>
          <cx:pt idx="7081">58</cx:pt>
          <cx:pt idx="7082">154</cx:pt>
          <cx:pt idx="7083">178</cx:pt>
          <cx:pt idx="7084">224</cx:pt>
          <cx:pt idx="7085">119</cx:pt>
          <cx:pt idx="7086">84</cx:pt>
          <cx:pt idx="7087">86</cx:pt>
          <cx:pt idx="7088">74</cx:pt>
          <cx:pt idx="7089">95</cx:pt>
          <cx:pt idx="7090">393</cx:pt>
          <cx:pt idx="7091">63</cx:pt>
          <cx:pt idx="7092">43</cx:pt>
          <cx:pt idx="7093">83</cx:pt>
          <cx:pt idx="7094">166</cx:pt>
          <cx:pt idx="7095">149</cx:pt>
          <cx:pt idx="7096">106</cx:pt>
          <cx:pt idx="7097">70</cx:pt>
          <cx:pt idx="7098">238</cx:pt>
          <cx:pt idx="7099">95</cx:pt>
          <cx:pt idx="7100">665</cx:pt>
          <cx:pt idx="7101">54</cx:pt>
          <cx:pt idx="7102">108</cx:pt>
          <cx:pt idx="7103">79</cx:pt>
          <cx:pt idx="7104">33</cx:pt>
          <cx:pt idx="7105">95</cx:pt>
          <cx:pt idx="7106">15</cx:pt>
          <cx:pt idx="7107">516</cx:pt>
          <cx:pt idx="7108">99</cx:pt>
          <cx:pt idx="7109">54</cx:pt>
          <cx:pt idx="7110">165</cx:pt>
          <cx:pt idx="7111">345</cx:pt>
          <cx:pt idx="7112">24</cx:pt>
          <cx:pt idx="7113">517</cx:pt>
          <cx:pt idx="7114">240</cx:pt>
          <cx:pt idx="7115">13</cx:pt>
          <cx:pt idx="7116">48</cx:pt>
          <cx:pt idx="7117">225</cx:pt>
          <cx:pt idx="7118">119</cx:pt>
          <cx:pt idx="7119">7</cx:pt>
          <cx:pt idx="7120">215</cx:pt>
          <cx:pt idx="7121">93</cx:pt>
          <cx:pt idx="7122">10</cx:pt>
          <cx:pt idx="7123">249</cx:pt>
          <cx:pt idx="7124">102</cx:pt>
          <cx:pt idx="7125">194</cx:pt>
          <cx:pt idx="7126">396</cx:pt>
          <cx:pt idx="7127">363</cx:pt>
          <cx:pt idx="7128">63</cx:pt>
          <cx:pt idx="7129">11</cx:pt>
          <cx:pt idx="7130">47</cx:pt>
          <cx:pt idx="7131">141</cx:pt>
          <cx:pt idx="7132">49</cx:pt>
          <cx:pt idx="7133">28</cx:pt>
          <cx:pt idx="7134">9</cx:pt>
          <cx:pt idx="7135">446</cx:pt>
          <cx:pt idx="7136">21</cx:pt>
          <cx:pt idx="7137">26</cx:pt>
          <cx:pt idx="7138">251</cx:pt>
          <cx:pt idx="7139">154</cx:pt>
          <cx:pt idx="7140">54</cx:pt>
          <cx:pt idx="7141">189</cx:pt>
          <cx:pt idx="7142">151</cx:pt>
          <cx:pt idx="7143">113</cx:pt>
          <cx:pt idx="7144">261</cx:pt>
          <cx:pt idx="7145">314</cx:pt>
          <cx:pt idx="7146">65</cx:pt>
          <cx:pt idx="7147">258</cx:pt>
          <cx:pt idx="7148">264</cx:pt>
          <cx:pt idx="7149">20</cx:pt>
          <cx:pt idx="7150">301</cx:pt>
          <cx:pt idx="7151">20</cx:pt>
          <cx:pt idx="7152">37</cx:pt>
          <cx:pt idx="7153">220</cx:pt>
          <cx:pt idx="7154">44</cx:pt>
          <cx:pt idx="7155">40</cx:pt>
          <cx:pt idx="7156">238</cx:pt>
          <cx:pt idx="7157">113</cx:pt>
          <cx:pt idx="7158">58</cx:pt>
          <cx:pt idx="7159">488</cx:pt>
          <cx:pt idx="7160">98</cx:pt>
          <cx:pt idx="7161">285</cx:pt>
          <cx:pt idx="7162">195</cx:pt>
          <cx:pt idx="7163">17</cx:pt>
          <cx:pt idx="7164">11</cx:pt>
          <cx:pt idx="7165">138</cx:pt>
          <cx:pt idx="7166">620</cx:pt>
          <cx:pt idx="7167">276</cx:pt>
          <cx:pt idx="7168">31</cx:pt>
          <cx:pt idx="7169">66</cx:pt>
          <cx:pt idx="7170">472</cx:pt>
          <cx:pt idx="7171">17</cx:pt>
          <cx:pt idx="7172">1028</cx:pt>
          <cx:pt idx="7173">188</cx:pt>
          <cx:pt idx="7174">99</cx:pt>
          <cx:pt idx="7175">9</cx:pt>
          <cx:pt idx="7176">63</cx:pt>
          <cx:pt idx="7177">134</cx:pt>
          <cx:pt idx="7178">5</cx:pt>
          <cx:pt idx="7179">104</cx:pt>
          <cx:pt idx="7180">32</cx:pt>
          <cx:pt idx="7181">185</cx:pt>
          <cx:pt idx="7182">29</cx:pt>
          <cx:pt idx="7183">139</cx:pt>
          <cx:pt idx="7184">6</cx:pt>
          <cx:pt idx="7185">90</cx:pt>
          <cx:pt idx="7186">9</cx:pt>
          <cx:pt idx="7187">666</cx:pt>
          <cx:pt idx="7188">21</cx:pt>
          <cx:pt idx="7189">118</cx:pt>
          <cx:pt idx="7190">40</cx:pt>
          <cx:pt idx="7191">101</cx:pt>
          <cx:pt idx="7192">32</cx:pt>
          <cx:pt idx="7193">148</cx:pt>
          <cx:pt idx="7194">180</cx:pt>
          <cx:pt idx="7195">39</cx:pt>
          <cx:pt idx="7196">97</cx:pt>
          <cx:pt idx="7197">233</cx:pt>
          <cx:pt idx="7198">38</cx:pt>
          <cx:pt idx="7199">45</cx:pt>
          <cx:pt idx="7200">158</cx:pt>
          <cx:pt idx="7201">189</cx:pt>
          <cx:pt idx="7202">466</cx:pt>
          <cx:pt idx="7203">76</cx:pt>
          <cx:pt idx="7204">6</cx:pt>
          <cx:pt idx="7205">80</cx:pt>
          <cx:pt idx="7206">54</cx:pt>
          <cx:pt idx="7207">30</cx:pt>
          <cx:pt idx="7208">47</cx:pt>
          <cx:pt idx="7209">201</cx:pt>
          <cx:pt idx="7210">121</cx:pt>
          <cx:pt idx="7211">181</cx:pt>
          <cx:pt idx="7212">224</cx:pt>
          <cx:pt idx="7213">426</cx:pt>
          <cx:pt idx="7214">33</cx:pt>
          <cx:pt idx="7215">625</cx:pt>
          <cx:pt idx="7216">69</cx:pt>
          <cx:pt idx="7217">27</cx:pt>
          <cx:pt idx="7218">152</cx:pt>
          <cx:pt idx="7219">23</cx:pt>
          <cx:pt idx="7220">79</cx:pt>
          <cx:pt idx="7221">25</cx:pt>
          <cx:pt idx="7222">183</cx:pt>
          <cx:pt idx="7223">62</cx:pt>
          <cx:pt idx="7224">50</cx:pt>
          <cx:pt idx="7225">457</cx:pt>
          <cx:pt idx="7226">114</cx:pt>
          <cx:pt idx="7227">68</cx:pt>
          <cx:pt idx="7228">328</cx:pt>
          <cx:pt idx="7229">114</cx:pt>
          <cx:pt idx="7230">174</cx:pt>
          <cx:pt idx="7231">205</cx:pt>
          <cx:pt idx="7232">105</cx:pt>
          <cx:pt idx="7233">255</cx:pt>
          <cx:pt idx="7234">157</cx:pt>
          <cx:pt idx="7235">119</cx:pt>
          <cx:pt idx="7236">207</cx:pt>
          <cx:pt idx="7237">125</cx:pt>
          <cx:pt idx="7238">80</cx:pt>
          <cx:pt idx="7239">115</cx:pt>
          <cx:pt idx="7240">85</cx:pt>
          <cx:pt idx="7241">70</cx:pt>
          <cx:pt idx="7242">275</cx:pt>
          <cx:pt idx="7243">21</cx:pt>
          <cx:pt idx="7244">16</cx:pt>
          <cx:pt idx="7245">104</cx:pt>
          <cx:pt idx="7246">48</cx:pt>
          <cx:pt idx="7247">102</cx:pt>
          <cx:pt idx="7248">73</cx:pt>
          <cx:pt idx="7249">26</cx:pt>
          <cx:pt idx="7250">147</cx:pt>
          <cx:pt idx="7251">125</cx:pt>
          <cx:pt idx="7252">13</cx:pt>
          <cx:pt idx="7253">77</cx:pt>
          <cx:pt idx="7254">18</cx:pt>
          <cx:pt idx="7255">197</cx:pt>
          <cx:pt idx="7256">45</cx:pt>
          <cx:pt idx="7257">492</cx:pt>
          <cx:pt idx="7258">461</cx:pt>
          <cx:pt idx="7259">97</cx:pt>
          <cx:pt idx="7260">80</cx:pt>
          <cx:pt idx="7261">124</cx:pt>
          <cx:pt idx="7262">325</cx:pt>
          <cx:pt idx="7263">5</cx:pt>
          <cx:pt idx="7264">108</cx:pt>
          <cx:pt idx="7265">153</cx:pt>
          <cx:pt idx="7266">407</cx:pt>
          <cx:pt idx="7267">31</cx:pt>
          <cx:pt idx="7268">250</cx:pt>
          <cx:pt idx="7269">253</cx:pt>
          <cx:pt idx="7270">228</cx:pt>
          <cx:pt idx="7271">185</cx:pt>
          <cx:pt idx="7272">22</cx:pt>
          <cx:pt idx="7273">29</cx:pt>
          <cx:pt idx="7274">106</cx:pt>
          <cx:pt idx="7275">90</cx:pt>
          <cx:pt idx="7276">168</cx:pt>
          <cx:pt idx="7277">481</cx:pt>
          <cx:pt idx="7278">136</cx:pt>
          <cx:pt idx="7279">156</cx:pt>
          <cx:pt idx="7280">16</cx:pt>
          <cx:pt idx="7281">293</cx:pt>
          <cx:pt idx="7282">103</cx:pt>
          <cx:pt idx="7283">50</cx:pt>
          <cx:pt idx="7284">501</cx:pt>
          <cx:pt idx="7285">182</cx:pt>
          <cx:pt idx="7286">181</cx:pt>
          <cx:pt idx="7287">388</cx:pt>
          <cx:pt idx="7288">191</cx:pt>
          <cx:pt idx="7289">276</cx:pt>
          <cx:pt idx="7290">244</cx:pt>
          <cx:pt idx="7291">108</cx:pt>
          <cx:pt idx="7292">833</cx:pt>
          <cx:pt idx="7293">94</cx:pt>
          <cx:pt idx="7294">28</cx:pt>
          <cx:pt idx="7295">59</cx:pt>
          <cx:pt idx="7296">10</cx:pt>
          <cx:pt idx="7297">19</cx:pt>
          <cx:pt idx="7298">250</cx:pt>
          <cx:pt idx="7299">23</cx:pt>
          <cx:pt idx="7300">43</cx:pt>
          <cx:pt idx="7301">44</cx:pt>
          <cx:pt idx="7302">36</cx:pt>
          <cx:pt idx="7303">4</cx:pt>
          <cx:pt idx="7304">34</cx:pt>
          <cx:pt idx="7305">6</cx:pt>
          <cx:pt idx="7306">40</cx:pt>
        </cx:lvl>
      </cx:numDim>
    </cx:data>
  </cx:chartData>
  <cx:chart>
    <cx:title pos="t" align="ctr" overlay="0">
      <cx:tx>
        <cx:txData>
          <cx:v>distribution by cancellation time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200" b="1" i="0" u="none" strike="noStrike" cap="all" spc="100" baseline="0" dirty="0">
              <a:solidFill>
                <a:sysClr val="window" lastClr="FFFFFF"/>
              </a:solidFill>
              <a:latin typeface="Aptos Narrow" panose="02110004020202020204"/>
            </a:rPr>
            <a:t>distribution by cancellation time</a:t>
          </a:r>
        </a:p>
      </cx:txPr>
    </cx:title>
    <cx:plotArea>
      <cx:plotAreaRegion>
        <cx:series layoutId="clusteredColumn" uniqueId="{21A145ED-1155-4D72-8496-EED8A4D5C903}">
          <cx:tx>
            <cx:txData>
              <cx:f>CT_distribution!$A$1</cx:f>
              <cx:v>cancellations_time_in_seconds</cx:v>
            </cx:txData>
          </cx:tx>
          <cx:dataId val="0"/>
          <cx:layoutPr>
            <cx:binning intervalClosed="r"/>
          </cx:layoutPr>
        </cx:series>
      </cx:plotAreaRegion>
      <cx:axis id="0">
        <cx:catScaling gapWidth="0"/>
        <cx:tickLabels/>
      </cx:axis>
      <cx:axis id="1">
        <cx:valScaling/>
        <cx:majorGridlines/>
        <cx:tickLabels/>
      </cx:axis>
    </cx:plotArea>
  </cx:chart>
  <cx:spPr>
    <a:solidFill>
      <a:schemeClr val="accent6">
        <a:lumMod val="50000"/>
      </a:schemeClr>
    </a:solidFill>
    <a:ln>
      <a:solidFill>
        <a:srgbClr val="00B050"/>
      </a:solidFill>
    </a:ln>
  </cx:spPr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CT_no_outliers!$A$2:$A$6990</cx:f>
        <cx:lvl ptCount="6989" formatCode="General">
          <cx:pt idx="0">198</cx:pt>
          <cx:pt idx="1">128</cx:pt>
          <cx:pt idx="2">46</cx:pt>
          <cx:pt idx="3">62</cx:pt>
          <cx:pt idx="4">78</cx:pt>
          <cx:pt idx="5">167</cx:pt>
          <cx:pt idx="6">45</cx:pt>
          <cx:pt idx="7">79</cx:pt>
          <cx:pt idx="8">188</cx:pt>
          <cx:pt idx="9">316</cx:pt>
          <cx:pt idx="10">183</cx:pt>
          <cx:pt idx="11">120</cx:pt>
          <cx:pt idx="12">475</cx:pt>
          <cx:pt idx="13">41</cx:pt>
          <cx:pt idx="14">101</cx:pt>
          <cx:pt idx="15">93</cx:pt>
          <cx:pt idx="16">117</cx:pt>
          <cx:pt idx="17">70</cx:pt>
          <cx:pt idx="18">121</cx:pt>
          <cx:pt idx="19">156</cx:pt>
          <cx:pt idx="20">527</cx:pt>
          <cx:pt idx="21">65</cx:pt>
          <cx:pt idx="22">148</cx:pt>
          <cx:pt idx="23">7</cx:pt>
          <cx:pt idx="24">104</cx:pt>
          <cx:pt idx="25">27</cx:pt>
          <cx:pt idx="26">15</cx:pt>
          <cx:pt idx="27">121</cx:pt>
          <cx:pt idx="28">123</cx:pt>
          <cx:pt idx="29">171</cx:pt>
          <cx:pt idx="30">54</cx:pt>
          <cx:pt idx="31">91</cx:pt>
          <cx:pt idx="32">22</cx:pt>
          <cx:pt idx="33">145</cx:pt>
          <cx:pt idx="34">106</cx:pt>
          <cx:pt idx="35">331</cx:pt>
          <cx:pt idx="36">30</cx:pt>
          <cx:pt idx="37">418</cx:pt>
          <cx:pt idx="38">107</cx:pt>
          <cx:pt idx="39">43</cx:pt>
          <cx:pt idx="40">77</cx:pt>
          <cx:pt idx="41">46</cx:pt>
          <cx:pt idx="42">249</cx:pt>
          <cx:pt idx="43">120</cx:pt>
          <cx:pt idx="44">31</cx:pt>
          <cx:pt idx="45">44</cx:pt>
          <cx:pt idx="46">59</cx:pt>
          <cx:pt idx="47">15</cx:pt>
          <cx:pt idx="48">318</cx:pt>
          <cx:pt idx="49">13</cx:pt>
          <cx:pt idx="50">79</cx:pt>
          <cx:pt idx="51">7</cx:pt>
          <cx:pt idx="52">59</cx:pt>
          <cx:pt idx="53">327</cx:pt>
          <cx:pt idx="54">117</cx:pt>
          <cx:pt idx="55">459</cx:pt>
          <cx:pt idx="56">60</cx:pt>
          <cx:pt idx="57">38</cx:pt>
          <cx:pt idx="58">27</cx:pt>
          <cx:pt idx="59">63</cx:pt>
          <cx:pt idx="60">55</cx:pt>
          <cx:pt idx="61">206</cx:pt>
          <cx:pt idx="62">20</cx:pt>
          <cx:pt idx="63">28</cx:pt>
          <cx:pt idx="64">114</cx:pt>
          <cx:pt idx="65">148</cx:pt>
          <cx:pt idx="66">84</cx:pt>
          <cx:pt idx="67">106</cx:pt>
          <cx:pt idx="68">191</cx:pt>
          <cx:pt idx="69">39</cx:pt>
          <cx:pt idx="70">67</cx:pt>
          <cx:pt idx="71">71</cx:pt>
          <cx:pt idx="72">21</cx:pt>
          <cx:pt idx="73">9</cx:pt>
          <cx:pt idx="74">8</cx:pt>
          <cx:pt idx="75">179</cx:pt>
          <cx:pt idx="76">10</cx:pt>
          <cx:pt idx="77">232</cx:pt>
          <cx:pt idx="78">46</cx:pt>
          <cx:pt idx="79">27</cx:pt>
          <cx:pt idx="80">19</cx:pt>
          <cx:pt idx="81">189</cx:pt>
          <cx:pt idx="82">48</cx:pt>
          <cx:pt idx="83">149</cx:pt>
          <cx:pt idx="84">253</cx:pt>
          <cx:pt idx="85">44</cx:pt>
          <cx:pt idx="86">83</cx:pt>
          <cx:pt idx="87">143</cx:pt>
          <cx:pt idx="88">92</cx:pt>
          <cx:pt idx="89">83</cx:pt>
          <cx:pt idx="90">158</cx:pt>
          <cx:pt idx="91">91</cx:pt>
          <cx:pt idx="92">141</cx:pt>
          <cx:pt idx="93">85</cx:pt>
          <cx:pt idx="94">78</cx:pt>
          <cx:pt idx="95">46</cx:pt>
          <cx:pt idx="96">185</cx:pt>
          <cx:pt idx="97">41</cx:pt>
          <cx:pt idx="98">117</cx:pt>
          <cx:pt idx="99">135</cx:pt>
          <cx:pt idx="100">229</cx:pt>
          <cx:pt idx="101">96</cx:pt>
          <cx:pt idx="102">70</cx:pt>
          <cx:pt idx="103">185</cx:pt>
          <cx:pt idx="104">223</cx:pt>
          <cx:pt idx="105">82</cx:pt>
          <cx:pt idx="106">226</cx:pt>
          <cx:pt idx="107">212</cx:pt>
          <cx:pt idx="108">157</cx:pt>
          <cx:pt idx="109">38</cx:pt>
          <cx:pt idx="110">51</cx:pt>
          <cx:pt idx="111">186</cx:pt>
          <cx:pt idx="112">84</cx:pt>
          <cx:pt idx="113">223</cx:pt>
          <cx:pt idx="114">30</cx:pt>
          <cx:pt idx="115">23</cx:pt>
          <cx:pt idx="116">10</cx:pt>
          <cx:pt idx="117">10</cx:pt>
          <cx:pt idx="118">183</cx:pt>
          <cx:pt idx="119">205</cx:pt>
          <cx:pt idx="120">134</cx:pt>
          <cx:pt idx="121">88</cx:pt>
          <cx:pt idx="122">56</cx:pt>
          <cx:pt idx="123">108</cx:pt>
          <cx:pt idx="124">229</cx:pt>
          <cx:pt idx="125">70</cx:pt>
          <cx:pt idx="126">55</cx:pt>
          <cx:pt idx="127">91</cx:pt>
          <cx:pt idx="128">117</cx:pt>
          <cx:pt idx="129">129</cx:pt>
          <cx:pt idx="130">212</cx:pt>
          <cx:pt idx="131">13</cx:pt>
          <cx:pt idx="132">536</cx:pt>
          <cx:pt idx="133">113</cx:pt>
          <cx:pt idx="134">141</cx:pt>
          <cx:pt idx="135">191</cx:pt>
          <cx:pt idx="136">80</cx:pt>
          <cx:pt idx="137">91</cx:pt>
          <cx:pt idx="138">36</cx:pt>
          <cx:pt idx="139">63</cx:pt>
          <cx:pt idx="140">68</cx:pt>
          <cx:pt idx="141">199</cx:pt>
          <cx:pt idx="142">254</cx:pt>
          <cx:pt idx="143">95</cx:pt>
          <cx:pt idx="144">219</cx:pt>
          <cx:pt idx="145">12</cx:pt>
          <cx:pt idx="146">7</cx:pt>
          <cx:pt idx="147">106</cx:pt>
          <cx:pt idx="148">124</cx:pt>
          <cx:pt idx="149">48</cx:pt>
          <cx:pt idx="150">226</cx:pt>
          <cx:pt idx="151">70</cx:pt>
          <cx:pt idx="152">233</cx:pt>
          <cx:pt idx="153">7</cx:pt>
          <cx:pt idx="154">7</cx:pt>
          <cx:pt idx="155">67</cx:pt>
          <cx:pt idx="156">87</cx:pt>
          <cx:pt idx="157">12</cx:pt>
          <cx:pt idx="158">196</cx:pt>
          <cx:pt idx="159">33</cx:pt>
          <cx:pt idx="160">94</cx:pt>
          <cx:pt idx="161">71</cx:pt>
          <cx:pt idx="162">8</cx:pt>
          <cx:pt idx="163">235</cx:pt>
          <cx:pt idx="164">15</cx:pt>
          <cx:pt idx="165">104</cx:pt>
          <cx:pt idx="166">104</cx:pt>
          <cx:pt idx="167">7</cx:pt>
          <cx:pt idx="168">36</cx:pt>
          <cx:pt idx="169">22</cx:pt>
          <cx:pt idx="170">131</cx:pt>
          <cx:pt idx="171">52</cx:pt>
          <cx:pt idx="172">8</cx:pt>
          <cx:pt idx="173">91</cx:pt>
          <cx:pt idx="174">101</cx:pt>
          <cx:pt idx="175">79</cx:pt>
          <cx:pt idx="176">102</cx:pt>
          <cx:pt idx="177">154</cx:pt>
          <cx:pt idx="178">139</cx:pt>
          <cx:pt idx="179">107</cx:pt>
          <cx:pt idx="180">151</cx:pt>
          <cx:pt idx="181">138</cx:pt>
          <cx:pt idx="182">131</cx:pt>
          <cx:pt idx="183">368</cx:pt>
          <cx:pt idx="184">61</cx:pt>
          <cx:pt idx="185">180</cx:pt>
          <cx:pt idx="186">195</cx:pt>
          <cx:pt idx="187">32</cx:pt>
          <cx:pt idx="188">376</cx:pt>
          <cx:pt idx="189">137</cx:pt>
          <cx:pt idx="190">445</cx:pt>
          <cx:pt idx="191">47</cx:pt>
          <cx:pt idx="192">15</cx:pt>
          <cx:pt idx="193">10</cx:pt>
          <cx:pt idx="194">65</cx:pt>
          <cx:pt idx="195">73</cx:pt>
          <cx:pt idx="196">110</cx:pt>
          <cx:pt idx="197">58</cx:pt>
          <cx:pt idx="198">276</cx:pt>
          <cx:pt idx="199">25</cx:pt>
          <cx:pt idx="200">65</cx:pt>
          <cx:pt idx="201">104</cx:pt>
          <cx:pt idx="202">113</cx:pt>
          <cx:pt idx="203">47</cx:pt>
          <cx:pt idx="204">130</cx:pt>
          <cx:pt idx="205">106</cx:pt>
          <cx:pt idx="206">312</cx:pt>
          <cx:pt idx="207">41</cx:pt>
          <cx:pt idx="208">356</cx:pt>
          <cx:pt idx="209">28</cx:pt>
          <cx:pt idx="210">80</cx:pt>
          <cx:pt idx="211">121</cx:pt>
          <cx:pt idx="212">38</cx:pt>
          <cx:pt idx="213">64</cx:pt>
          <cx:pt idx="214">37</cx:pt>
          <cx:pt idx="215">176</cx:pt>
          <cx:pt idx="216">224</cx:pt>
          <cx:pt idx="217">80</cx:pt>
          <cx:pt idx="218">184</cx:pt>
          <cx:pt idx="219">138</cx:pt>
          <cx:pt idx="220">59</cx:pt>
          <cx:pt idx="221">227</cx:pt>
          <cx:pt idx="222">67</cx:pt>
          <cx:pt idx="223">128</cx:pt>
          <cx:pt idx="224">45</cx:pt>
          <cx:pt idx="225">22</cx:pt>
          <cx:pt idx="226">95</cx:pt>
          <cx:pt idx="227">65</cx:pt>
          <cx:pt idx="228">323</cx:pt>
          <cx:pt idx="229">72</cx:pt>
          <cx:pt idx="230">74</cx:pt>
          <cx:pt idx="231">132</cx:pt>
          <cx:pt idx="232">117</cx:pt>
          <cx:pt idx="233">470</cx:pt>
          <cx:pt idx="234">29</cx:pt>
          <cx:pt idx="235">62</cx:pt>
          <cx:pt idx="236">213</cx:pt>
          <cx:pt idx="237">170</cx:pt>
          <cx:pt idx="238">171</cx:pt>
          <cx:pt idx="239">236</cx:pt>
          <cx:pt idx="240">54</cx:pt>
          <cx:pt idx="241">131</cx:pt>
          <cx:pt idx="242">289</cx:pt>
          <cx:pt idx="243">108</cx:pt>
          <cx:pt idx="244">63</cx:pt>
          <cx:pt idx="245">128</cx:pt>
          <cx:pt idx="246">10</cx:pt>
          <cx:pt idx="247">104</cx:pt>
          <cx:pt idx="248">117</cx:pt>
          <cx:pt idx="249">120</cx:pt>
          <cx:pt idx="250">40</cx:pt>
          <cx:pt idx="251">140</cx:pt>
          <cx:pt idx="252">22</cx:pt>
          <cx:pt idx="253">55</cx:pt>
          <cx:pt idx="254">198</cx:pt>
          <cx:pt idx="255">89</cx:pt>
          <cx:pt idx="256">25</cx:pt>
          <cx:pt idx="257">25</cx:pt>
          <cx:pt idx="258">6</cx:pt>
          <cx:pt idx="259">227</cx:pt>
          <cx:pt idx="260">64</cx:pt>
          <cx:pt idx="261">188</cx:pt>
          <cx:pt idx="262">446</cx:pt>
          <cx:pt idx="263">140</cx:pt>
          <cx:pt idx="264">205</cx:pt>
          <cx:pt idx="265">29</cx:pt>
          <cx:pt idx="266">405</cx:pt>
          <cx:pt idx="267">497</cx:pt>
          <cx:pt idx="268">247</cx:pt>
          <cx:pt idx="269">37</cx:pt>
          <cx:pt idx="270">87</cx:pt>
          <cx:pt idx="271">61</cx:pt>
          <cx:pt idx="272">105</cx:pt>
          <cx:pt idx="273">214</cx:pt>
          <cx:pt idx="274">270</cx:pt>
          <cx:pt idx="275">201</cx:pt>
          <cx:pt idx="276">10</cx:pt>
          <cx:pt idx="277">14</cx:pt>
          <cx:pt idx="278">17</cx:pt>
          <cx:pt idx="279">93</cx:pt>
          <cx:pt idx="280">96</cx:pt>
          <cx:pt idx="281">132</cx:pt>
          <cx:pt idx="282">35</cx:pt>
          <cx:pt idx="283">302</cx:pt>
          <cx:pt idx="284">37</cx:pt>
          <cx:pt idx="285">52</cx:pt>
          <cx:pt idx="286">135</cx:pt>
          <cx:pt idx="287">11</cx:pt>
          <cx:pt idx="288">215</cx:pt>
          <cx:pt idx="289">244</cx:pt>
          <cx:pt idx="290">65</cx:pt>
          <cx:pt idx="291">223</cx:pt>
          <cx:pt idx="292">101</cx:pt>
          <cx:pt idx="293">57</cx:pt>
          <cx:pt idx="294">12</cx:pt>
          <cx:pt idx="295">244</cx:pt>
          <cx:pt idx="296">224</cx:pt>
          <cx:pt idx="297">207</cx:pt>
          <cx:pt idx="298">35</cx:pt>
          <cx:pt idx="299">162</cx:pt>
          <cx:pt idx="300">453</cx:pt>
          <cx:pt idx="301">526</cx:pt>
          <cx:pt idx="302">81</cx:pt>
          <cx:pt idx="303">93</cx:pt>
          <cx:pt idx="304">9</cx:pt>
          <cx:pt idx="305">33</cx:pt>
          <cx:pt idx="306">160</cx:pt>
          <cx:pt idx="307">55</cx:pt>
          <cx:pt idx="308">80</cx:pt>
          <cx:pt idx="309">37</cx:pt>
          <cx:pt idx="310">250</cx:pt>
          <cx:pt idx="311">165</cx:pt>
          <cx:pt idx="312">44</cx:pt>
          <cx:pt idx="313">13</cx:pt>
          <cx:pt idx="314">120</cx:pt>
          <cx:pt idx="315">68</cx:pt>
          <cx:pt idx="316">10</cx:pt>
          <cx:pt idx="317">203</cx:pt>
          <cx:pt idx="318">161</cx:pt>
          <cx:pt idx="319">48</cx:pt>
          <cx:pt idx="320">189</cx:pt>
          <cx:pt idx="321">231</cx:pt>
          <cx:pt idx="322">53</cx:pt>
          <cx:pt idx="323">18</cx:pt>
          <cx:pt idx="324">160</cx:pt>
          <cx:pt idx="325">139</cx:pt>
          <cx:pt idx="326">23</cx:pt>
          <cx:pt idx="327">8</cx:pt>
          <cx:pt idx="328">86</cx:pt>
          <cx:pt idx="329">45</cx:pt>
          <cx:pt idx="330">23</cx:pt>
          <cx:pt idx="331">109</cx:pt>
          <cx:pt idx="332">340</cx:pt>
          <cx:pt idx="333">22</cx:pt>
          <cx:pt idx="334">178</cx:pt>
          <cx:pt idx="335">23</cx:pt>
          <cx:pt idx="336">57</cx:pt>
          <cx:pt idx="337">112</cx:pt>
          <cx:pt idx="338">58</cx:pt>
          <cx:pt idx="339">335</cx:pt>
          <cx:pt idx="340">110</cx:pt>
          <cx:pt idx="341">66</cx:pt>
          <cx:pt idx="342">104</cx:pt>
          <cx:pt idx="343">241</cx:pt>
          <cx:pt idx="344">185</cx:pt>
          <cx:pt idx="345">16</cx:pt>
          <cx:pt idx="346">9</cx:pt>
          <cx:pt idx="347">313</cx:pt>
          <cx:pt idx="348">28</cx:pt>
          <cx:pt idx="349">217</cx:pt>
          <cx:pt idx="350">99</cx:pt>
          <cx:pt idx="351">130</cx:pt>
          <cx:pt idx="352">435</cx:pt>
          <cx:pt idx="353">245</cx:pt>
          <cx:pt idx="354">37</cx:pt>
          <cx:pt idx="355">100</cx:pt>
          <cx:pt idx="356">155</cx:pt>
          <cx:pt idx="357">178</cx:pt>
          <cx:pt idx="358">20</cx:pt>
          <cx:pt idx="359">175</cx:pt>
          <cx:pt idx="360">32</cx:pt>
          <cx:pt idx="361">252</cx:pt>
          <cx:pt idx="362">454</cx:pt>
          <cx:pt idx="363">82</cx:pt>
          <cx:pt idx="364">169</cx:pt>
          <cx:pt idx="365">204</cx:pt>
          <cx:pt idx="366">153</cx:pt>
          <cx:pt idx="367">132</cx:pt>
          <cx:pt idx="368">275</cx:pt>
          <cx:pt idx="369">99</cx:pt>
          <cx:pt idx="370">44</cx:pt>
          <cx:pt idx="371">251</cx:pt>
          <cx:pt idx="372">21</cx:pt>
          <cx:pt idx="373">124</cx:pt>
          <cx:pt idx="374">68</cx:pt>
          <cx:pt idx="375">199</cx:pt>
          <cx:pt idx="376">107</cx:pt>
          <cx:pt idx="377">65</cx:pt>
          <cx:pt idx="378">107</cx:pt>
          <cx:pt idx="379">11</cx:pt>
          <cx:pt idx="380">9</cx:pt>
          <cx:pt idx="381">34</cx:pt>
          <cx:pt idx="382">252</cx:pt>
          <cx:pt idx="383">272</cx:pt>
          <cx:pt idx="384">27</cx:pt>
          <cx:pt idx="385">53</cx:pt>
          <cx:pt idx="386">25</cx:pt>
          <cx:pt idx="387">115</cx:pt>
          <cx:pt idx="388">38</cx:pt>
          <cx:pt idx="389">202</cx:pt>
          <cx:pt idx="390">105</cx:pt>
          <cx:pt idx="391">241</cx:pt>
          <cx:pt idx="392">22</cx:pt>
          <cx:pt idx="393">149</cx:pt>
          <cx:pt idx="394">42</cx:pt>
          <cx:pt idx="395">463</cx:pt>
          <cx:pt idx="396">14</cx:pt>
          <cx:pt idx="397">50</cx:pt>
          <cx:pt idx="398">54</cx:pt>
          <cx:pt idx="399">519</cx:pt>
          <cx:pt idx="400">15</cx:pt>
          <cx:pt idx="401">139</cx:pt>
          <cx:pt idx="402">93</cx:pt>
          <cx:pt idx="403">94</cx:pt>
          <cx:pt idx="404">226</cx:pt>
          <cx:pt idx="405">160</cx:pt>
          <cx:pt idx="406">93</cx:pt>
          <cx:pt idx="407">157</cx:pt>
          <cx:pt idx="408">242</cx:pt>
          <cx:pt idx="409">121</cx:pt>
          <cx:pt idx="410">194</cx:pt>
          <cx:pt idx="411">3</cx:pt>
          <cx:pt idx="412">49</cx:pt>
          <cx:pt idx="413">184</cx:pt>
          <cx:pt idx="414">170</cx:pt>
          <cx:pt idx="415">51</cx:pt>
          <cx:pt idx="416">118</cx:pt>
          <cx:pt idx="417">135</cx:pt>
          <cx:pt idx="418">69</cx:pt>
          <cx:pt idx="419">152</cx:pt>
          <cx:pt idx="420">51</cx:pt>
          <cx:pt idx="421">147</cx:pt>
          <cx:pt idx="422">351</cx:pt>
          <cx:pt idx="423">108</cx:pt>
          <cx:pt idx="424">13</cx:pt>
          <cx:pt idx="425">97</cx:pt>
          <cx:pt idx="426">106</cx:pt>
          <cx:pt idx="427">15</cx:pt>
          <cx:pt idx="428">501</cx:pt>
          <cx:pt idx="429">209</cx:pt>
          <cx:pt idx="430">14</cx:pt>
          <cx:pt idx="431">229</cx:pt>
          <cx:pt idx="432">62</cx:pt>
          <cx:pt idx="433">72</cx:pt>
          <cx:pt idx="434">5</cx:pt>
          <cx:pt idx="435">249</cx:pt>
          <cx:pt idx="436">82</cx:pt>
          <cx:pt idx="437">72</cx:pt>
          <cx:pt idx="438">75</cx:pt>
          <cx:pt idx="439">98</cx:pt>
          <cx:pt idx="440">154</cx:pt>
          <cx:pt idx="441">35</cx:pt>
          <cx:pt idx="442">149</cx:pt>
          <cx:pt idx="443">6</cx:pt>
          <cx:pt idx="444">35</cx:pt>
          <cx:pt idx="445">77</cx:pt>
          <cx:pt idx="446">81</cx:pt>
          <cx:pt idx="447">60</cx:pt>
          <cx:pt idx="448">211</cx:pt>
          <cx:pt idx="449">339</cx:pt>
          <cx:pt idx="450">5</cx:pt>
          <cx:pt idx="451">285</cx:pt>
          <cx:pt idx="452">13</cx:pt>
          <cx:pt idx="453">27</cx:pt>
          <cx:pt idx="454">210</cx:pt>
          <cx:pt idx="455">546</cx:pt>
          <cx:pt idx="456">279</cx:pt>
          <cx:pt idx="457">121</cx:pt>
          <cx:pt idx="458">65</cx:pt>
          <cx:pt idx="459">172</cx:pt>
          <cx:pt idx="460">453</cx:pt>
          <cx:pt idx="461">158</cx:pt>
          <cx:pt idx="462">570</cx:pt>
          <cx:pt idx="463">18</cx:pt>
          <cx:pt idx="464">557</cx:pt>
          <cx:pt idx="465">168</cx:pt>
          <cx:pt idx="466">92</cx:pt>
          <cx:pt idx="467">14</cx:pt>
          <cx:pt idx="468">7</cx:pt>
          <cx:pt idx="469">134</cx:pt>
          <cx:pt idx="470">535</cx:pt>
          <cx:pt idx="471">57</cx:pt>
          <cx:pt idx="472">282</cx:pt>
          <cx:pt idx="473">90</cx:pt>
          <cx:pt idx="474">70</cx:pt>
          <cx:pt idx="475">28</cx:pt>
          <cx:pt idx="476">157</cx:pt>
          <cx:pt idx="477">163</cx:pt>
          <cx:pt idx="478">23</cx:pt>
          <cx:pt idx="479">101</cx:pt>
          <cx:pt idx="480">49</cx:pt>
          <cx:pt idx="481">102</cx:pt>
          <cx:pt idx="482">90</cx:pt>
          <cx:pt idx="483">12</cx:pt>
          <cx:pt idx="484">169</cx:pt>
          <cx:pt idx="485">74</cx:pt>
          <cx:pt idx="486">59</cx:pt>
          <cx:pt idx="487">66</cx:pt>
          <cx:pt idx="488">223</cx:pt>
          <cx:pt idx="489">57</cx:pt>
          <cx:pt idx="490">136</cx:pt>
          <cx:pt idx="491">80</cx:pt>
          <cx:pt idx="492">63</cx:pt>
          <cx:pt idx="493">112</cx:pt>
          <cx:pt idx="494">61</cx:pt>
          <cx:pt idx="495">192</cx:pt>
          <cx:pt idx="496">224</cx:pt>
          <cx:pt idx="497">10</cx:pt>
          <cx:pt idx="498">159</cx:pt>
          <cx:pt idx="499">17</cx:pt>
          <cx:pt idx="500">79</cx:pt>
          <cx:pt idx="501">74</cx:pt>
          <cx:pt idx="502">72</cx:pt>
          <cx:pt idx="503">371</cx:pt>
          <cx:pt idx="504">29</cx:pt>
          <cx:pt idx="505">60</cx:pt>
          <cx:pt idx="506">154</cx:pt>
          <cx:pt idx="507">231</cx:pt>
          <cx:pt idx="508">14</cx:pt>
          <cx:pt idx="509">341</cx:pt>
          <cx:pt idx="510">396</cx:pt>
          <cx:pt idx="511">212</cx:pt>
          <cx:pt idx="512">60</cx:pt>
          <cx:pt idx="513">78</cx:pt>
          <cx:pt idx="514">123</cx:pt>
          <cx:pt idx="515">164</cx:pt>
          <cx:pt idx="516">153</cx:pt>
          <cx:pt idx="517">12</cx:pt>
          <cx:pt idx="518">46</cx:pt>
          <cx:pt idx="519">125</cx:pt>
          <cx:pt idx="520">19</cx:pt>
          <cx:pt idx="521">106</cx:pt>
          <cx:pt idx="522">128</cx:pt>
          <cx:pt idx="523">11</cx:pt>
          <cx:pt idx="524">238</cx:pt>
          <cx:pt idx="525">99</cx:pt>
          <cx:pt idx="526">11</cx:pt>
          <cx:pt idx="527">38</cx:pt>
          <cx:pt idx="528">219</cx:pt>
          <cx:pt idx="529">8</cx:pt>
          <cx:pt idx="530">94</cx:pt>
          <cx:pt idx="531">33</cx:pt>
          <cx:pt idx="532">61</cx:pt>
          <cx:pt idx="533">217</cx:pt>
          <cx:pt idx="534">147</cx:pt>
          <cx:pt idx="535">97</cx:pt>
          <cx:pt idx="536">66</cx:pt>
          <cx:pt idx="537">53</cx:pt>
          <cx:pt idx="538">180</cx:pt>
          <cx:pt idx="539">163</cx:pt>
          <cx:pt idx="540">39</cx:pt>
          <cx:pt idx="541">46</cx:pt>
          <cx:pt idx="542">58</cx:pt>
          <cx:pt idx="543">30</cx:pt>
          <cx:pt idx="544">21</cx:pt>
          <cx:pt idx="545">133</cx:pt>
          <cx:pt idx="546">219</cx:pt>
          <cx:pt idx="547">18</cx:pt>
          <cx:pt idx="548">123</cx:pt>
          <cx:pt idx="549">13</cx:pt>
          <cx:pt idx="550">106</cx:pt>
          <cx:pt idx="551">41</cx:pt>
          <cx:pt idx="552">74</cx:pt>
          <cx:pt idx="553">279</cx:pt>
          <cx:pt idx="554">62</cx:pt>
          <cx:pt idx="555">23</cx:pt>
          <cx:pt idx="556">329</cx:pt>
          <cx:pt idx="557">133</cx:pt>
          <cx:pt idx="558">23</cx:pt>
          <cx:pt idx="559">12</cx:pt>
          <cx:pt idx="560">227</cx:pt>
          <cx:pt idx="561">18</cx:pt>
          <cx:pt idx="562">132</cx:pt>
          <cx:pt idx="563">63</cx:pt>
          <cx:pt idx="564">26</cx:pt>
          <cx:pt idx="565">55</cx:pt>
          <cx:pt idx="566">150</cx:pt>
          <cx:pt idx="567">292</cx:pt>
          <cx:pt idx="568">110</cx:pt>
          <cx:pt idx="569">196</cx:pt>
          <cx:pt idx="570">57</cx:pt>
          <cx:pt idx="571">25</cx:pt>
          <cx:pt idx="572">56</cx:pt>
          <cx:pt idx="573">201</cx:pt>
          <cx:pt idx="574">242</cx:pt>
          <cx:pt idx="575">191</cx:pt>
          <cx:pt idx="576">132</cx:pt>
          <cx:pt idx="577">82</cx:pt>
          <cx:pt idx="578">66</cx:pt>
          <cx:pt idx="579">125</cx:pt>
          <cx:pt idx="580">56</cx:pt>
          <cx:pt idx="581">28</cx:pt>
          <cx:pt idx="582">130</cx:pt>
          <cx:pt idx="583">76</cx:pt>
          <cx:pt idx="584">140</cx:pt>
          <cx:pt idx="585">96</cx:pt>
          <cx:pt idx="586">114</cx:pt>
          <cx:pt idx="587">242</cx:pt>
          <cx:pt idx="588">8</cx:pt>
          <cx:pt idx="589">50</cx:pt>
          <cx:pt idx="590">137</cx:pt>
          <cx:pt idx="591">47</cx:pt>
          <cx:pt idx="592">202</cx:pt>
          <cx:pt idx="593">48</cx:pt>
          <cx:pt idx="594">5</cx:pt>
          <cx:pt idx="595">35</cx:pt>
          <cx:pt idx="596">149</cx:pt>
          <cx:pt idx="597">21</cx:pt>
          <cx:pt idx="598">117</cx:pt>
          <cx:pt idx="599">220</cx:pt>
          <cx:pt idx="600">21</cx:pt>
          <cx:pt idx="601">102</cx:pt>
          <cx:pt idx="602">39</cx:pt>
          <cx:pt idx="603">55</cx:pt>
          <cx:pt idx="604">122</cx:pt>
          <cx:pt idx="605">55</cx:pt>
          <cx:pt idx="606">101</cx:pt>
          <cx:pt idx="607">53</cx:pt>
          <cx:pt idx="608">75</cx:pt>
          <cx:pt idx="609">58</cx:pt>
          <cx:pt idx="610">186</cx:pt>
          <cx:pt idx="611">74</cx:pt>
          <cx:pt idx="612">145</cx:pt>
          <cx:pt idx="613">48</cx:pt>
          <cx:pt idx="614">63</cx:pt>
          <cx:pt idx="615">54</cx:pt>
          <cx:pt idx="616">132</cx:pt>
          <cx:pt idx="617">201</cx:pt>
          <cx:pt idx="618">226</cx:pt>
          <cx:pt idx="619">145</cx:pt>
          <cx:pt idx="620">8</cx:pt>
          <cx:pt idx="621">52</cx:pt>
          <cx:pt idx="622">154</cx:pt>
          <cx:pt idx="623">95</cx:pt>
          <cx:pt idx="624">41</cx:pt>
          <cx:pt idx="625">157</cx:pt>
          <cx:pt idx="626">213</cx:pt>
          <cx:pt idx="627">151</cx:pt>
          <cx:pt idx="628">63</cx:pt>
          <cx:pt idx="629">98</cx:pt>
          <cx:pt idx="630">211</cx:pt>
          <cx:pt idx="631">150</cx:pt>
          <cx:pt idx="632">179</cx:pt>
          <cx:pt idx="633">111</cx:pt>
          <cx:pt idx="634">106</cx:pt>
          <cx:pt idx="635">452</cx:pt>
          <cx:pt idx="636">107</cx:pt>
          <cx:pt idx="637">122</cx:pt>
          <cx:pt idx="638">118</cx:pt>
          <cx:pt idx="639">78</cx:pt>
          <cx:pt idx="640">111</cx:pt>
          <cx:pt idx="641">48</cx:pt>
          <cx:pt idx="642">182</cx:pt>
          <cx:pt idx="643">45</cx:pt>
          <cx:pt idx="644">102</cx:pt>
          <cx:pt idx="645">223</cx:pt>
          <cx:pt idx="646">46</cx:pt>
          <cx:pt idx="647">98</cx:pt>
          <cx:pt idx="648">495</cx:pt>
          <cx:pt idx="649">75</cx:pt>
          <cx:pt idx="650">189</cx:pt>
          <cx:pt idx="651">111</cx:pt>
          <cx:pt idx="652">6</cx:pt>
          <cx:pt idx="653">42</cx:pt>
          <cx:pt idx="654">132</cx:pt>
          <cx:pt idx="655">93</cx:pt>
          <cx:pt idx="656">29</cx:pt>
          <cx:pt idx="657">147</cx:pt>
          <cx:pt idx="658">121</cx:pt>
          <cx:pt idx="659">190</cx:pt>
          <cx:pt idx="660">111</cx:pt>
          <cx:pt idx="661">44</cx:pt>
          <cx:pt idx="662">120</cx:pt>
          <cx:pt idx="663">61</cx:pt>
          <cx:pt idx="664">63</cx:pt>
          <cx:pt idx="665">147</cx:pt>
          <cx:pt idx="666">15</cx:pt>
          <cx:pt idx="667">134</cx:pt>
          <cx:pt idx="668">49</cx:pt>
          <cx:pt idx="669">36</cx:pt>
          <cx:pt idx="670">57</cx:pt>
          <cx:pt idx="671">103</cx:pt>
          <cx:pt idx="672">251</cx:pt>
          <cx:pt idx="673">58</cx:pt>
          <cx:pt idx="674">252</cx:pt>
          <cx:pt idx="675">33</cx:pt>
          <cx:pt idx="676">74</cx:pt>
          <cx:pt idx="677">105</cx:pt>
          <cx:pt idx="678">53</cx:pt>
          <cx:pt idx="679">12</cx:pt>
          <cx:pt idx="680">27</cx:pt>
          <cx:pt idx="681">13</cx:pt>
          <cx:pt idx="682">140</cx:pt>
          <cx:pt idx="683">92</cx:pt>
          <cx:pt idx="684">179</cx:pt>
          <cx:pt idx="685">38</cx:pt>
          <cx:pt idx="686">173</cx:pt>
          <cx:pt idx="687">169</cx:pt>
          <cx:pt idx="688">10</cx:pt>
          <cx:pt idx="689">154</cx:pt>
          <cx:pt idx="690">259</cx:pt>
          <cx:pt idx="691">219</cx:pt>
          <cx:pt idx="692">95</cx:pt>
          <cx:pt idx="693">198</cx:pt>
          <cx:pt idx="694">46</cx:pt>
          <cx:pt idx="695">50</cx:pt>
          <cx:pt idx="696">192</cx:pt>
          <cx:pt idx="697">181</cx:pt>
          <cx:pt idx="698">136</cx:pt>
          <cx:pt idx="699">69</cx:pt>
          <cx:pt idx="700">154</cx:pt>
          <cx:pt idx="701">178</cx:pt>
          <cx:pt idx="702">12</cx:pt>
          <cx:pt idx="703">207</cx:pt>
          <cx:pt idx="704">59</cx:pt>
          <cx:pt idx="705">62</cx:pt>
          <cx:pt idx="706">83</cx:pt>
          <cx:pt idx="707">237</cx:pt>
          <cx:pt idx="708">128</cx:pt>
          <cx:pt idx="709">83</cx:pt>
          <cx:pt idx="710">215</cx:pt>
          <cx:pt idx="711">56</cx:pt>
          <cx:pt idx="712">12</cx:pt>
          <cx:pt idx="713">120</cx:pt>
          <cx:pt idx="714">268</cx:pt>
          <cx:pt idx="715">186</cx:pt>
          <cx:pt idx="716">162</cx:pt>
          <cx:pt idx="717">154</cx:pt>
          <cx:pt idx="718">11</cx:pt>
          <cx:pt idx="719">234</cx:pt>
          <cx:pt idx="720">178</cx:pt>
          <cx:pt idx="721">57</cx:pt>
          <cx:pt idx="722">95</cx:pt>
          <cx:pt idx="723">95</cx:pt>
          <cx:pt idx="724">150</cx:pt>
          <cx:pt idx="725">64</cx:pt>
          <cx:pt idx="726">231</cx:pt>
          <cx:pt idx="727">243</cx:pt>
          <cx:pt idx="728">8</cx:pt>
          <cx:pt idx="729">129</cx:pt>
          <cx:pt idx="730">217</cx:pt>
          <cx:pt idx="731">28</cx:pt>
          <cx:pt idx="732">226</cx:pt>
          <cx:pt idx="733">50</cx:pt>
          <cx:pt idx="734">80</cx:pt>
          <cx:pt idx="735">48</cx:pt>
          <cx:pt idx="736">27</cx:pt>
          <cx:pt idx="737">13</cx:pt>
          <cx:pt idx="738">103</cx:pt>
          <cx:pt idx="739">107</cx:pt>
          <cx:pt idx="740">215</cx:pt>
          <cx:pt idx="741">57</cx:pt>
          <cx:pt idx="742">29</cx:pt>
          <cx:pt idx="743">168</cx:pt>
          <cx:pt idx="744">21</cx:pt>
          <cx:pt idx="745">32</cx:pt>
          <cx:pt idx="746">45</cx:pt>
          <cx:pt idx="747">86</cx:pt>
          <cx:pt idx="748">215</cx:pt>
          <cx:pt idx="749">14</cx:pt>
          <cx:pt idx="750">68</cx:pt>
          <cx:pt idx="751">186</cx:pt>
          <cx:pt idx="752">237</cx:pt>
          <cx:pt idx="753">31</cx:pt>
          <cx:pt idx="754">142</cx:pt>
          <cx:pt idx="755">184</cx:pt>
          <cx:pt idx="756">88</cx:pt>
          <cx:pt idx="757">90</cx:pt>
          <cx:pt idx="758">62</cx:pt>
          <cx:pt idx="759">223</cx:pt>
          <cx:pt idx="760">92</cx:pt>
          <cx:pt idx="761">58</cx:pt>
          <cx:pt idx="762">179</cx:pt>
          <cx:pt idx="763">103</cx:pt>
          <cx:pt idx="764">70</cx:pt>
          <cx:pt idx="765">183</cx:pt>
          <cx:pt idx="766">115</cx:pt>
          <cx:pt idx="767">37</cx:pt>
          <cx:pt idx="768">51</cx:pt>
          <cx:pt idx="769">17</cx:pt>
          <cx:pt idx="770">175</cx:pt>
          <cx:pt idx="771">69</cx:pt>
          <cx:pt idx="772">226</cx:pt>
          <cx:pt idx="773">72</cx:pt>
          <cx:pt idx="774">63</cx:pt>
          <cx:pt idx="775">18</cx:pt>
          <cx:pt idx="776">257</cx:pt>
          <cx:pt idx="777">12</cx:pt>
          <cx:pt idx="778">16</cx:pt>
          <cx:pt idx="779">78</cx:pt>
          <cx:pt idx="780">9</cx:pt>
          <cx:pt idx="781">167</cx:pt>
          <cx:pt idx="782">11</cx:pt>
          <cx:pt idx="783">132</cx:pt>
          <cx:pt idx="784">187</cx:pt>
          <cx:pt idx="785">152</cx:pt>
          <cx:pt idx="786">36</cx:pt>
          <cx:pt idx="787">145</cx:pt>
          <cx:pt idx="788">11</cx:pt>
          <cx:pt idx="789">185</cx:pt>
          <cx:pt idx="790">57</cx:pt>
          <cx:pt idx="791">197</cx:pt>
          <cx:pt idx="792">181</cx:pt>
          <cx:pt idx="793">471</cx:pt>
          <cx:pt idx="794">32</cx:pt>
          <cx:pt idx="795">51</cx:pt>
          <cx:pt idx="796">16</cx:pt>
          <cx:pt idx="797">152</cx:pt>
          <cx:pt idx="798">69</cx:pt>
          <cx:pt idx="799">152</cx:pt>
          <cx:pt idx="800">37</cx:pt>
          <cx:pt idx="801">37</cx:pt>
          <cx:pt idx="802">212</cx:pt>
          <cx:pt idx="803">16</cx:pt>
          <cx:pt idx="804">39</cx:pt>
          <cx:pt idx="805">62</cx:pt>
          <cx:pt idx="806">144</cx:pt>
          <cx:pt idx="807">92</cx:pt>
          <cx:pt idx="808">169</cx:pt>
          <cx:pt idx="809">182</cx:pt>
          <cx:pt idx="810">115</cx:pt>
          <cx:pt idx="811">147</cx:pt>
          <cx:pt idx="812">47</cx:pt>
          <cx:pt idx="813">359</cx:pt>
          <cx:pt idx="814">32</cx:pt>
          <cx:pt idx="815">20</cx:pt>
          <cx:pt idx="816">20</cx:pt>
          <cx:pt idx="817">304</cx:pt>
          <cx:pt idx="818">73</cx:pt>
          <cx:pt idx="819">197</cx:pt>
          <cx:pt idx="820">20</cx:pt>
          <cx:pt idx="821">134</cx:pt>
          <cx:pt idx="822">139</cx:pt>
          <cx:pt idx="823">31</cx:pt>
          <cx:pt idx="824">117</cx:pt>
          <cx:pt idx="825">17</cx:pt>
          <cx:pt idx="826">6</cx:pt>
          <cx:pt idx="827">490</cx:pt>
          <cx:pt idx="828">34</cx:pt>
          <cx:pt idx="829">74</cx:pt>
          <cx:pt idx="830">34</cx:pt>
          <cx:pt idx="831">135</cx:pt>
          <cx:pt idx="832">25</cx:pt>
          <cx:pt idx="833">34</cx:pt>
          <cx:pt idx="834">89</cx:pt>
          <cx:pt idx="835">87</cx:pt>
          <cx:pt idx="836">29</cx:pt>
          <cx:pt idx="837">21</cx:pt>
          <cx:pt idx="838">223</cx:pt>
          <cx:pt idx="839">7</cx:pt>
          <cx:pt idx="840">112</cx:pt>
          <cx:pt idx="841">524</cx:pt>
          <cx:pt idx="842">32</cx:pt>
          <cx:pt idx="843">197</cx:pt>
          <cx:pt idx="844">380</cx:pt>
          <cx:pt idx="845">33</cx:pt>
          <cx:pt idx="846">313</cx:pt>
          <cx:pt idx="847">227</cx:pt>
          <cx:pt idx="848">73</cx:pt>
          <cx:pt idx="849">13</cx:pt>
          <cx:pt idx="850">262</cx:pt>
          <cx:pt idx="851">47</cx:pt>
          <cx:pt idx="852">136</cx:pt>
          <cx:pt idx="853">355</cx:pt>
          <cx:pt idx="854">89</cx:pt>
          <cx:pt idx="855">145</cx:pt>
          <cx:pt idx="856">246</cx:pt>
          <cx:pt idx="857">430</cx:pt>
          <cx:pt idx="858">200</cx:pt>
          <cx:pt idx="859">91</cx:pt>
          <cx:pt idx="860">105</cx:pt>
          <cx:pt idx="861">47</cx:pt>
          <cx:pt idx="862">176</cx:pt>
          <cx:pt idx="863">415</cx:pt>
          <cx:pt idx="864">43</cx:pt>
          <cx:pt idx="865">17</cx:pt>
          <cx:pt idx="866">73</cx:pt>
          <cx:pt idx="867">23</cx:pt>
          <cx:pt idx="868">16</cx:pt>
          <cx:pt idx="869">24</cx:pt>
          <cx:pt idx="870">410</cx:pt>
          <cx:pt idx="871">77</cx:pt>
          <cx:pt idx="872">13</cx:pt>
          <cx:pt idx="873">178</cx:pt>
          <cx:pt idx="874">12</cx:pt>
          <cx:pt idx="875">78</cx:pt>
          <cx:pt idx="876">441</cx:pt>
          <cx:pt idx="877">120</cx:pt>
          <cx:pt idx="878">35</cx:pt>
          <cx:pt idx="879">67</cx:pt>
          <cx:pt idx="880">89</cx:pt>
          <cx:pt idx="881">102</cx:pt>
          <cx:pt idx="882">325</cx:pt>
          <cx:pt idx="883">526</cx:pt>
          <cx:pt idx="884">142</cx:pt>
          <cx:pt idx="885">25</cx:pt>
          <cx:pt idx="886">35</cx:pt>
          <cx:pt idx="887">69</cx:pt>
          <cx:pt idx="888">110</cx:pt>
          <cx:pt idx="889">442</cx:pt>
          <cx:pt idx="890">62</cx:pt>
          <cx:pt idx="891">112</cx:pt>
          <cx:pt idx="892">167</cx:pt>
          <cx:pt idx="893">87</cx:pt>
          <cx:pt idx="894">165</cx:pt>
          <cx:pt idx="895">221</cx:pt>
          <cx:pt idx="896">98</cx:pt>
          <cx:pt idx="897">106</cx:pt>
          <cx:pt idx="898">18</cx:pt>
          <cx:pt idx="899">206</cx:pt>
          <cx:pt idx="900">23</cx:pt>
          <cx:pt idx="901">77</cx:pt>
          <cx:pt idx="902">164</cx:pt>
          <cx:pt idx="903">401</cx:pt>
          <cx:pt idx="904">16</cx:pt>
          <cx:pt idx="905">156</cx:pt>
          <cx:pt idx="906">152</cx:pt>
          <cx:pt idx="907">102</cx:pt>
          <cx:pt idx="908">142</cx:pt>
          <cx:pt idx="909">45</cx:pt>
          <cx:pt idx="910">4</cx:pt>
          <cx:pt idx="911">171</cx:pt>
          <cx:pt idx="912">5</cx:pt>
          <cx:pt idx="913">25</cx:pt>
          <cx:pt idx="914">64</cx:pt>
          <cx:pt idx="915">76</cx:pt>
          <cx:pt idx="916">38</cx:pt>
          <cx:pt idx="917">74</cx:pt>
          <cx:pt idx="918">32</cx:pt>
          <cx:pt idx="919">56</cx:pt>
          <cx:pt idx="920">50</cx:pt>
          <cx:pt idx="921">65</cx:pt>
          <cx:pt idx="922">73</cx:pt>
          <cx:pt idx="923">244</cx:pt>
          <cx:pt idx="924">14</cx:pt>
          <cx:pt idx="925">190</cx:pt>
          <cx:pt idx="926">196</cx:pt>
          <cx:pt idx="927">340</cx:pt>
          <cx:pt idx="928">224</cx:pt>
          <cx:pt idx="929">434</cx:pt>
          <cx:pt idx="930">139</cx:pt>
          <cx:pt idx="931">21</cx:pt>
          <cx:pt idx="932">202</cx:pt>
          <cx:pt idx="933">132</cx:pt>
          <cx:pt idx="934">23</cx:pt>
          <cx:pt idx="935">219</cx:pt>
          <cx:pt idx="936">136</cx:pt>
          <cx:pt idx="937">47</cx:pt>
          <cx:pt idx="938">41</cx:pt>
          <cx:pt idx="939">348</cx:pt>
          <cx:pt idx="940">178</cx:pt>
          <cx:pt idx="941">164</cx:pt>
          <cx:pt idx="942">31</cx:pt>
          <cx:pt idx="943">121</cx:pt>
          <cx:pt idx="944">97</cx:pt>
          <cx:pt idx="945">85</cx:pt>
          <cx:pt idx="946">149</cx:pt>
          <cx:pt idx="947">31</cx:pt>
          <cx:pt idx="948">61</cx:pt>
          <cx:pt idx="949">165</cx:pt>
          <cx:pt idx="950">180</cx:pt>
          <cx:pt idx="951">74</cx:pt>
          <cx:pt idx="952">179</cx:pt>
          <cx:pt idx="953">34</cx:pt>
          <cx:pt idx="954">20</cx:pt>
          <cx:pt idx="955">79</cx:pt>
          <cx:pt idx="956">207</cx:pt>
          <cx:pt idx="957">77</cx:pt>
          <cx:pt idx="958">98</cx:pt>
          <cx:pt idx="959">95</cx:pt>
          <cx:pt idx="960">69</cx:pt>
          <cx:pt idx="961">35</cx:pt>
          <cx:pt idx="962">60</cx:pt>
          <cx:pt idx="963">64</cx:pt>
          <cx:pt idx="964">91</cx:pt>
          <cx:pt idx="965">96</cx:pt>
          <cx:pt idx="966">134</cx:pt>
          <cx:pt idx="967">484</cx:pt>
          <cx:pt idx="968">12</cx:pt>
          <cx:pt idx="969">12</cx:pt>
          <cx:pt idx="970">31</cx:pt>
          <cx:pt idx="971">7</cx:pt>
          <cx:pt idx="972">172</cx:pt>
          <cx:pt idx="973">238</cx:pt>
          <cx:pt idx="974">374</cx:pt>
          <cx:pt idx="975">235</cx:pt>
          <cx:pt idx="976">96</cx:pt>
          <cx:pt idx="977">178</cx:pt>
          <cx:pt idx="978">145</cx:pt>
          <cx:pt idx="979">211</cx:pt>
          <cx:pt idx="980">79</cx:pt>
          <cx:pt idx="981">47</cx:pt>
          <cx:pt idx="982">82</cx:pt>
          <cx:pt idx="983">135</cx:pt>
          <cx:pt idx="984">146</cx:pt>
          <cx:pt idx="985">133</cx:pt>
          <cx:pt idx="986">313</cx:pt>
          <cx:pt idx="987">261</cx:pt>
          <cx:pt idx="988">186</cx:pt>
          <cx:pt idx="989">66</cx:pt>
          <cx:pt idx="990">33</cx:pt>
          <cx:pt idx="991">229</cx:pt>
          <cx:pt idx="992">96</cx:pt>
          <cx:pt idx="993">206</cx:pt>
          <cx:pt idx="994">26</cx:pt>
          <cx:pt idx="995">116</cx:pt>
          <cx:pt idx="996">115</cx:pt>
          <cx:pt idx="997">57</cx:pt>
          <cx:pt idx="998">59</cx:pt>
          <cx:pt idx="999">40</cx:pt>
          <cx:pt idx="1000">107</cx:pt>
          <cx:pt idx="1001">516</cx:pt>
          <cx:pt idx="1002">147</cx:pt>
          <cx:pt idx="1003">69</cx:pt>
          <cx:pt idx="1004">33</cx:pt>
          <cx:pt idx="1005">10</cx:pt>
          <cx:pt idx="1006">13</cx:pt>
          <cx:pt idx="1007">106</cx:pt>
          <cx:pt idx="1008">518</cx:pt>
          <cx:pt idx="1009">117</cx:pt>
          <cx:pt idx="1010">48</cx:pt>
          <cx:pt idx="1011">238</cx:pt>
          <cx:pt idx="1012">138</cx:pt>
          <cx:pt idx="1013">93</cx:pt>
          <cx:pt idx="1014">127</cx:pt>
          <cx:pt idx="1015">80</cx:pt>
          <cx:pt idx="1016">73</cx:pt>
          <cx:pt idx="1017">5</cx:pt>
          <cx:pt idx="1018">548</cx:pt>
          <cx:pt idx="1019">112</cx:pt>
          <cx:pt idx="1020">125</cx:pt>
          <cx:pt idx="1021">36</cx:pt>
          <cx:pt idx="1022">326</cx:pt>
          <cx:pt idx="1023">192</cx:pt>
          <cx:pt idx="1024">124</cx:pt>
          <cx:pt idx="1025">26</cx:pt>
          <cx:pt idx="1026">34</cx:pt>
          <cx:pt idx="1027">38</cx:pt>
          <cx:pt idx="1028">201</cx:pt>
          <cx:pt idx="1029">14</cx:pt>
          <cx:pt idx="1030">246</cx:pt>
          <cx:pt idx="1031">40</cx:pt>
          <cx:pt idx="1032">41</cx:pt>
          <cx:pt idx="1033">52</cx:pt>
          <cx:pt idx="1034">61</cx:pt>
          <cx:pt idx="1035">149</cx:pt>
          <cx:pt idx="1036">128</cx:pt>
          <cx:pt idx="1037">139</cx:pt>
          <cx:pt idx="1038">92</cx:pt>
          <cx:pt idx="1039">54</cx:pt>
          <cx:pt idx="1040">82</cx:pt>
          <cx:pt idx="1041">49</cx:pt>
          <cx:pt idx="1042">224</cx:pt>
          <cx:pt idx="1043">82</cx:pt>
          <cx:pt idx="1044">111</cx:pt>
          <cx:pt idx="1045">58</cx:pt>
          <cx:pt idx="1046">14</cx:pt>
          <cx:pt idx="1047">73</cx:pt>
          <cx:pt idx="1048">134</cx:pt>
          <cx:pt idx="1049">210</cx:pt>
          <cx:pt idx="1050">207</cx:pt>
          <cx:pt idx="1051">55</cx:pt>
          <cx:pt idx="1052">54</cx:pt>
          <cx:pt idx="1053">89</cx:pt>
          <cx:pt idx="1054">87</cx:pt>
          <cx:pt idx="1055">191</cx:pt>
          <cx:pt idx="1056">306</cx:pt>
          <cx:pt idx="1057">460</cx:pt>
          <cx:pt idx="1058">154</cx:pt>
          <cx:pt idx="1059">10</cx:pt>
          <cx:pt idx="1060">13</cx:pt>
          <cx:pt idx="1061">571</cx:pt>
          <cx:pt idx="1062">9</cx:pt>
          <cx:pt idx="1063">35</cx:pt>
          <cx:pt idx="1064">45</cx:pt>
          <cx:pt idx="1065">35</cx:pt>
          <cx:pt idx="1066">207</cx:pt>
          <cx:pt idx="1067">63</cx:pt>
          <cx:pt idx="1068">31</cx:pt>
          <cx:pt idx="1069">144</cx:pt>
          <cx:pt idx="1070">22</cx:pt>
          <cx:pt idx="1071">4</cx:pt>
          <cx:pt idx="1072">209</cx:pt>
          <cx:pt idx="1073">193</cx:pt>
          <cx:pt idx="1074">187</cx:pt>
          <cx:pt idx="1075">516</cx:pt>
          <cx:pt idx="1076">493</cx:pt>
          <cx:pt idx="1077">130</cx:pt>
          <cx:pt idx="1078">52</cx:pt>
          <cx:pt idx="1079">9</cx:pt>
          <cx:pt idx="1080">84</cx:pt>
          <cx:pt idx="1081">538</cx:pt>
          <cx:pt idx="1082">56</cx:pt>
          <cx:pt idx="1083">34</cx:pt>
          <cx:pt idx="1084">176</cx:pt>
          <cx:pt idx="1085">163</cx:pt>
          <cx:pt idx="1086">47</cx:pt>
          <cx:pt idx="1087">131</cx:pt>
          <cx:pt idx="1088">120</cx:pt>
          <cx:pt idx="1089">463</cx:pt>
          <cx:pt idx="1090">102</cx:pt>
          <cx:pt idx="1091">370</cx:pt>
          <cx:pt idx="1092">188</cx:pt>
          <cx:pt idx="1093">23</cx:pt>
          <cx:pt idx="1094">9</cx:pt>
          <cx:pt idx="1095">244</cx:pt>
          <cx:pt idx="1096">105</cx:pt>
          <cx:pt idx="1097">329</cx:pt>
          <cx:pt idx="1098">180</cx:pt>
          <cx:pt idx="1099">7</cx:pt>
          <cx:pt idx="1100">21</cx:pt>
          <cx:pt idx="1101">123</cx:pt>
          <cx:pt idx="1102">127</cx:pt>
          <cx:pt idx="1103">211</cx:pt>
          <cx:pt idx="1104">28</cx:pt>
          <cx:pt idx="1105">94</cx:pt>
          <cx:pt idx="1106">81</cx:pt>
          <cx:pt idx="1107">69</cx:pt>
          <cx:pt idx="1108">78</cx:pt>
          <cx:pt idx="1109">18</cx:pt>
          <cx:pt idx="1110">24</cx:pt>
          <cx:pt idx="1111">160</cx:pt>
          <cx:pt idx="1112">24</cx:pt>
          <cx:pt idx="1113">64</cx:pt>
          <cx:pt idx="1114">78</cx:pt>
          <cx:pt idx="1115">46</cx:pt>
          <cx:pt idx="1116">18</cx:pt>
          <cx:pt idx="1117">24</cx:pt>
          <cx:pt idx="1118">192</cx:pt>
          <cx:pt idx="1119">13</cx:pt>
          <cx:pt idx="1120">93</cx:pt>
          <cx:pt idx="1121">151</cx:pt>
          <cx:pt idx="1122">231</cx:pt>
          <cx:pt idx="1123">125</cx:pt>
          <cx:pt idx="1124">99</cx:pt>
          <cx:pt idx="1125">233</cx:pt>
          <cx:pt idx="1126">233</cx:pt>
          <cx:pt idx="1127">26</cx:pt>
          <cx:pt idx="1128">15</cx:pt>
          <cx:pt idx="1129">120</cx:pt>
          <cx:pt idx="1130">25</cx:pt>
          <cx:pt idx="1131">140</cx:pt>
          <cx:pt idx="1132">36</cx:pt>
          <cx:pt idx="1133">30</cx:pt>
          <cx:pt idx="1134">6</cx:pt>
          <cx:pt idx="1135">183</cx:pt>
          <cx:pt idx="1136">73</cx:pt>
          <cx:pt idx="1137">36</cx:pt>
          <cx:pt idx="1138">97</cx:pt>
          <cx:pt idx="1139">157</cx:pt>
          <cx:pt idx="1140">57</cx:pt>
          <cx:pt idx="1141">13</cx:pt>
          <cx:pt idx="1142">10</cx:pt>
          <cx:pt idx="1143">208</cx:pt>
          <cx:pt idx="1144">204</cx:pt>
          <cx:pt idx="1145">87</cx:pt>
          <cx:pt idx="1146">9</cx:pt>
          <cx:pt idx="1147">22</cx:pt>
          <cx:pt idx="1148">4</cx:pt>
          <cx:pt idx="1149">157</cx:pt>
          <cx:pt idx="1150">65</cx:pt>
          <cx:pt idx="1151">82</cx:pt>
          <cx:pt idx="1152">73</cx:pt>
          <cx:pt idx="1153">6</cx:pt>
          <cx:pt idx="1154">50</cx:pt>
          <cx:pt idx="1155">169</cx:pt>
          <cx:pt idx="1156">126</cx:pt>
          <cx:pt idx="1157">55</cx:pt>
          <cx:pt idx="1158">85</cx:pt>
          <cx:pt idx="1159">18</cx:pt>
          <cx:pt idx="1160">163</cx:pt>
          <cx:pt idx="1161">49</cx:pt>
          <cx:pt idx="1162">50</cx:pt>
          <cx:pt idx="1163">58</cx:pt>
          <cx:pt idx="1164">245</cx:pt>
          <cx:pt idx="1165">231</cx:pt>
          <cx:pt idx="1166">90</cx:pt>
          <cx:pt idx="1167">138</cx:pt>
          <cx:pt idx="1168">398</cx:pt>
          <cx:pt idx="1169">169</cx:pt>
          <cx:pt idx="1170">226</cx:pt>
          <cx:pt idx="1171">103</cx:pt>
          <cx:pt idx="1172">213</cx:pt>
          <cx:pt idx="1173">66</cx:pt>
          <cx:pt idx="1174">43</cx:pt>
          <cx:pt idx="1175">115</cx:pt>
          <cx:pt idx="1176">54</cx:pt>
          <cx:pt idx="1177">57</cx:pt>
          <cx:pt idx="1178">45</cx:pt>
          <cx:pt idx="1179">44</cx:pt>
          <cx:pt idx="1180">390</cx:pt>
          <cx:pt idx="1181">14</cx:pt>
          <cx:pt idx="1182">50</cx:pt>
          <cx:pt idx="1183">181</cx:pt>
          <cx:pt idx="1184">16</cx:pt>
          <cx:pt idx="1185">215</cx:pt>
          <cx:pt idx="1186">443</cx:pt>
          <cx:pt idx="1187">91</cx:pt>
          <cx:pt idx="1188">133</cx:pt>
          <cx:pt idx="1189">234</cx:pt>
          <cx:pt idx="1190">543</cx:pt>
          <cx:pt idx="1191">34</cx:pt>
          <cx:pt idx="1192">91</cx:pt>
          <cx:pt idx="1193">90</cx:pt>
          <cx:pt idx="1194">76</cx:pt>
          <cx:pt idx="1195">69</cx:pt>
          <cx:pt idx="1196">70</cx:pt>
          <cx:pt idx="1197">218</cx:pt>
          <cx:pt idx="1198">30</cx:pt>
          <cx:pt idx="1199">22</cx:pt>
          <cx:pt idx="1200">8</cx:pt>
          <cx:pt idx="1201">195</cx:pt>
          <cx:pt idx="1202">204</cx:pt>
          <cx:pt idx="1203">57</cx:pt>
          <cx:pt idx="1204">349</cx:pt>
          <cx:pt idx="1205">387</cx:pt>
          <cx:pt idx="1206">419</cx:pt>
          <cx:pt idx="1207">185</cx:pt>
          <cx:pt idx="1208">11</cx:pt>
          <cx:pt idx="1209">9</cx:pt>
          <cx:pt idx="1210">63</cx:pt>
          <cx:pt idx="1211">164</cx:pt>
          <cx:pt idx="1212">116</cx:pt>
          <cx:pt idx="1213">49</cx:pt>
          <cx:pt idx="1214">47</cx:pt>
          <cx:pt idx="1215">201</cx:pt>
          <cx:pt idx="1216">31</cx:pt>
          <cx:pt idx="1217">153</cx:pt>
          <cx:pt idx="1218">393</cx:pt>
          <cx:pt idx="1219">51</cx:pt>
          <cx:pt idx="1220">547</cx:pt>
          <cx:pt idx="1221">494</cx:pt>
          <cx:pt idx="1222">292</cx:pt>
          <cx:pt idx="1223">62</cx:pt>
          <cx:pt idx="1224">89</cx:pt>
          <cx:pt idx="1225">28</cx:pt>
          <cx:pt idx="1226">199</cx:pt>
          <cx:pt idx="1227">453</cx:pt>
          <cx:pt idx="1228">30</cx:pt>
          <cx:pt idx="1229">111</cx:pt>
          <cx:pt idx="1230">236</cx:pt>
          <cx:pt idx="1231">387</cx:pt>
          <cx:pt idx="1232">128</cx:pt>
          <cx:pt idx="1233">453</cx:pt>
          <cx:pt idx="1234">179</cx:pt>
          <cx:pt idx="1235">158</cx:pt>
          <cx:pt idx="1236">211</cx:pt>
          <cx:pt idx="1237">87</cx:pt>
          <cx:pt idx="1238">227</cx:pt>
          <cx:pt idx="1239">144</cx:pt>
          <cx:pt idx="1240">422</cx:pt>
          <cx:pt idx="1241">46</cx:pt>
          <cx:pt idx="1242">131</cx:pt>
          <cx:pt idx="1243">450</cx:pt>
          <cx:pt idx="1244">67</cx:pt>
          <cx:pt idx="1245">106</cx:pt>
          <cx:pt idx="1246">39</cx:pt>
          <cx:pt idx="1247">43</cx:pt>
          <cx:pt idx="1248">194</cx:pt>
          <cx:pt idx="1249">487</cx:pt>
          <cx:pt idx="1250">197</cx:pt>
          <cx:pt idx="1251">113</cx:pt>
          <cx:pt idx="1252">69</cx:pt>
          <cx:pt idx="1253">28</cx:pt>
          <cx:pt idx="1254">79</cx:pt>
          <cx:pt idx="1255">139</cx:pt>
          <cx:pt idx="1256">302</cx:pt>
          <cx:pt idx="1257">54</cx:pt>
          <cx:pt idx="1258">18</cx:pt>
          <cx:pt idx="1259">38</cx:pt>
          <cx:pt idx="1260">45</cx:pt>
          <cx:pt idx="1261">19</cx:pt>
          <cx:pt idx="1262">154</cx:pt>
          <cx:pt idx="1263">99</cx:pt>
          <cx:pt idx="1264">118</cx:pt>
          <cx:pt idx="1265">238</cx:pt>
          <cx:pt idx="1266">171</cx:pt>
          <cx:pt idx="1267">58</cx:pt>
          <cx:pt idx="1268">43</cx:pt>
          <cx:pt idx="1269">54</cx:pt>
          <cx:pt idx="1270">458</cx:pt>
          <cx:pt idx="1271">12</cx:pt>
          <cx:pt idx="1272">220</cx:pt>
          <cx:pt idx="1273">141</cx:pt>
          <cx:pt idx="1274">203</cx:pt>
          <cx:pt idx="1275">22</cx:pt>
          <cx:pt idx="1276">14</cx:pt>
          <cx:pt idx="1277">168</cx:pt>
          <cx:pt idx="1278">207</cx:pt>
          <cx:pt idx="1279">88</cx:pt>
          <cx:pt idx="1280">9</cx:pt>
          <cx:pt idx="1281">6</cx:pt>
          <cx:pt idx="1282">78</cx:pt>
          <cx:pt idx="1283">245</cx:pt>
          <cx:pt idx="1284">118</cx:pt>
          <cx:pt idx="1285">240</cx:pt>
          <cx:pt idx="1286">167</cx:pt>
          <cx:pt idx="1287">207</cx:pt>
          <cx:pt idx="1288">123</cx:pt>
          <cx:pt idx="1289">156</cx:pt>
          <cx:pt idx="1290">41</cx:pt>
          <cx:pt idx="1291">487</cx:pt>
          <cx:pt idx="1292">565</cx:pt>
          <cx:pt idx="1293">177</cx:pt>
          <cx:pt idx="1294">79</cx:pt>
          <cx:pt idx="1295">73</cx:pt>
          <cx:pt idx="1296">7</cx:pt>
          <cx:pt idx="1297">164</cx:pt>
          <cx:pt idx="1298">366</cx:pt>
          <cx:pt idx="1299">253</cx:pt>
          <cx:pt idx="1300">90</cx:pt>
          <cx:pt idx="1301">401</cx:pt>
          <cx:pt idx="1302">85</cx:pt>
          <cx:pt idx="1303">82</cx:pt>
          <cx:pt idx="1304">34</cx:pt>
          <cx:pt idx="1305">67</cx:pt>
          <cx:pt idx="1306">385</cx:pt>
          <cx:pt idx="1307">114</cx:pt>
          <cx:pt idx="1308">47</cx:pt>
          <cx:pt idx="1309">143</cx:pt>
          <cx:pt idx="1310">60</cx:pt>
          <cx:pt idx="1311">34</cx:pt>
          <cx:pt idx="1312">214</cx:pt>
          <cx:pt idx="1313">575</cx:pt>
          <cx:pt idx="1314">231</cx:pt>
          <cx:pt idx="1315">102</cx:pt>
          <cx:pt idx="1316">119</cx:pt>
          <cx:pt idx="1317">9</cx:pt>
          <cx:pt idx="1318">84</cx:pt>
          <cx:pt idx="1319">163</cx:pt>
          <cx:pt idx="1320">151</cx:pt>
          <cx:pt idx="1321">86</cx:pt>
          <cx:pt idx="1322">80</cx:pt>
          <cx:pt idx="1323">128</cx:pt>
          <cx:pt idx="1324">225</cx:pt>
          <cx:pt idx="1325">121</cx:pt>
          <cx:pt idx="1326">71</cx:pt>
          <cx:pt idx="1327">214</cx:pt>
          <cx:pt idx="1328">41</cx:pt>
          <cx:pt idx="1329">68</cx:pt>
          <cx:pt idx="1330">248</cx:pt>
          <cx:pt idx="1331">138</cx:pt>
          <cx:pt idx="1332">206</cx:pt>
          <cx:pt idx="1333">135</cx:pt>
          <cx:pt idx="1334">158</cx:pt>
          <cx:pt idx="1335">5</cx:pt>
          <cx:pt idx="1336">564</cx:pt>
          <cx:pt idx="1337">14</cx:pt>
          <cx:pt idx="1338">56</cx:pt>
          <cx:pt idx="1339">41</cx:pt>
          <cx:pt idx="1340">182</cx:pt>
          <cx:pt idx="1341">212</cx:pt>
          <cx:pt idx="1342">473</cx:pt>
          <cx:pt idx="1343">272</cx:pt>
          <cx:pt idx="1344">9</cx:pt>
          <cx:pt idx="1345">98</cx:pt>
          <cx:pt idx="1346">78</cx:pt>
          <cx:pt idx="1347">182</cx:pt>
          <cx:pt idx="1348">85</cx:pt>
          <cx:pt idx="1349">36</cx:pt>
          <cx:pt idx="1350">86</cx:pt>
          <cx:pt idx="1351">226</cx:pt>
          <cx:pt idx="1352">18</cx:pt>
          <cx:pt idx="1353">107</cx:pt>
          <cx:pt idx="1354">522</cx:pt>
          <cx:pt idx="1355">59</cx:pt>
          <cx:pt idx="1356">13</cx:pt>
          <cx:pt idx="1357">6</cx:pt>
          <cx:pt idx="1358">77</cx:pt>
          <cx:pt idx="1359">39</cx:pt>
          <cx:pt idx="1360">132</cx:pt>
          <cx:pt idx="1361">221</cx:pt>
          <cx:pt idx="1362">85</cx:pt>
          <cx:pt idx="1363">7</cx:pt>
          <cx:pt idx="1364">55</cx:pt>
          <cx:pt idx="1365">190</cx:pt>
          <cx:pt idx="1366">149</cx:pt>
          <cx:pt idx="1367">131</cx:pt>
          <cx:pt idx="1368">280</cx:pt>
          <cx:pt idx="1369">22</cx:pt>
          <cx:pt idx="1370">36</cx:pt>
          <cx:pt idx="1371">68</cx:pt>
          <cx:pt idx="1372">42</cx:pt>
          <cx:pt idx="1373">102</cx:pt>
          <cx:pt idx="1374">16</cx:pt>
          <cx:pt idx="1375">385</cx:pt>
          <cx:pt idx="1376">160</cx:pt>
          <cx:pt idx="1377">74</cx:pt>
          <cx:pt idx="1378">222</cx:pt>
          <cx:pt idx="1379">165</cx:pt>
          <cx:pt idx="1380">183</cx:pt>
          <cx:pt idx="1381">219</cx:pt>
          <cx:pt idx="1382">128</cx:pt>
          <cx:pt idx="1383">5</cx:pt>
          <cx:pt idx="1384">43</cx:pt>
          <cx:pt idx="1385">8</cx:pt>
          <cx:pt idx="1386">141</cx:pt>
          <cx:pt idx="1387">91</cx:pt>
          <cx:pt idx="1388">75</cx:pt>
          <cx:pt idx="1389">339</cx:pt>
          <cx:pt idx="1390">93</cx:pt>
          <cx:pt idx="1391">210</cx:pt>
          <cx:pt idx="1392">220</cx:pt>
          <cx:pt idx="1393">90</cx:pt>
          <cx:pt idx="1394">208</cx:pt>
          <cx:pt idx="1395">498</cx:pt>
          <cx:pt idx="1396">15</cx:pt>
          <cx:pt idx="1397">25</cx:pt>
          <cx:pt idx="1398">6</cx:pt>
          <cx:pt idx="1399">20</cx:pt>
          <cx:pt idx="1400">31</cx:pt>
          <cx:pt idx="1401">319</cx:pt>
          <cx:pt idx="1402">146</cx:pt>
          <cx:pt idx="1403">297</cx:pt>
          <cx:pt idx="1404">6</cx:pt>
          <cx:pt idx="1405">9</cx:pt>
          <cx:pt idx="1406">46</cx:pt>
          <cx:pt idx="1407">62</cx:pt>
          <cx:pt idx="1408">125</cx:pt>
          <cx:pt idx="1409">523</cx:pt>
          <cx:pt idx="1410">255</cx:pt>
          <cx:pt idx="1411">65</cx:pt>
          <cx:pt idx="1412">25</cx:pt>
          <cx:pt idx="1413">40</cx:pt>
          <cx:pt idx="1414">181</cx:pt>
          <cx:pt idx="1415">44</cx:pt>
          <cx:pt idx="1416">392</cx:pt>
          <cx:pt idx="1417">17</cx:pt>
          <cx:pt idx="1418">136</cx:pt>
          <cx:pt idx="1419">78</cx:pt>
          <cx:pt idx="1420">92</cx:pt>
          <cx:pt idx="1421">479</cx:pt>
          <cx:pt idx="1422">182</cx:pt>
          <cx:pt idx="1423">6</cx:pt>
          <cx:pt idx="1424">129</cx:pt>
          <cx:pt idx="1425">248</cx:pt>
          <cx:pt idx="1426">61</cx:pt>
          <cx:pt idx="1427">80</cx:pt>
          <cx:pt idx="1428">36</cx:pt>
          <cx:pt idx="1429">61</cx:pt>
          <cx:pt idx="1430">110</cx:pt>
          <cx:pt idx="1431">97</cx:pt>
          <cx:pt idx="1432">181</cx:pt>
          <cx:pt idx="1433">498</cx:pt>
          <cx:pt idx="1434">85</cx:pt>
          <cx:pt idx="1435">16</cx:pt>
          <cx:pt idx="1436">5</cx:pt>
          <cx:pt idx="1437">112</cx:pt>
          <cx:pt idx="1438">88</cx:pt>
          <cx:pt idx="1439">234</cx:pt>
          <cx:pt idx="1440">453</cx:pt>
          <cx:pt idx="1441">69</cx:pt>
          <cx:pt idx="1442">84</cx:pt>
          <cx:pt idx="1443">54</cx:pt>
          <cx:pt idx="1444">124</cx:pt>
          <cx:pt idx="1445">248</cx:pt>
          <cx:pt idx="1446">184</cx:pt>
          <cx:pt idx="1447">43</cx:pt>
          <cx:pt idx="1448">210</cx:pt>
          <cx:pt idx="1449">202</cx:pt>
          <cx:pt idx="1450">72</cx:pt>
          <cx:pt idx="1451">84</cx:pt>
          <cx:pt idx="1452">7</cx:pt>
          <cx:pt idx="1453">205</cx:pt>
          <cx:pt idx="1454">569</cx:pt>
          <cx:pt idx="1455">159</cx:pt>
          <cx:pt idx="1456">227</cx:pt>
          <cx:pt idx="1457">7</cx:pt>
          <cx:pt idx="1458">288</cx:pt>
          <cx:pt idx="1459">105</cx:pt>
          <cx:pt idx="1460">182</cx:pt>
          <cx:pt idx="1461">255</cx:pt>
          <cx:pt idx="1462">40</cx:pt>
          <cx:pt idx="1463">166</cx:pt>
          <cx:pt idx="1464">95</cx:pt>
          <cx:pt idx="1465">82</cx:pt>
          <cx:pt idx="1466">9</cx:pt>
          <cx:pt idx="1467">42</cx:pt>
          <cx:pt idx="1468">72</cx:pt>
          <cx:pt idx="1469">77</cx:pt>
          <cx:pt idx="1470">324</cx:pt>
          <cx:pt idx="1471">106</cx:pt>
          <cx:pt idx="1472">276</cx:pt>
          <cx:pt idx="1473">205</cx:pt>
          <cx:pt idx="1474">113</cx:pt>
          <cx:pt idx="1475">128</cx:pt>
          <cx:pt idx="1476">10</cx:pt>
          <cx:pt idx="1477">165</cx:pt>
          <cx:pt idx="1478">116</cx:pt>
          <cx:pt idx="1479">257</cx:pt>
          <cx:pt idx="1480">247</cx:pt>
          <cx:pt idx="1481">378</cx:pt>
          <cx:pt idx="1482">163</cx:pt>
          <cx:pt idx="1483">8</cx:pt>
          <cx:pt idx="1484">211</cx:pt>
          <cx:pt idx="1485">29</cx:pt>
          <cx:pt idx="1486">29</cx:pt>
          <cx:pt idx="1487">46</cx:pt>
          <cx:pt idx="1488">121</cx:pt>
          <cx:pt idx="1489">65</cx:pt>
          <cx:pt idx="1490">4</cx:pt>
          <cx:pt idx="1491">413</cx:pt>
          <cx:pt idx="1492">51</cx:pt>
          <cx:pt idx="1493">36</cx:pt>
          <cx:pt idx="1494">23</cx:pt>
          <cx:pt idx="1495">19</cx:pt>
          <cx:pt idx="1496">52</cx:pt>
          <cx:pt idx="1497">363</cx:pt>
          <cx:pt idx="1498">63</cx:pt>
          <cx:pt idx="1499">194</cx:pt>
          <cx:pt idx="1500">108</cx:pt>
          <cx:pt idx="1501">75</cx:pt>
          <cx:pt idx="1502">214</cx:pt>
          <cx:pt idx="1503">6</cx:pt>
          <cx:pt idx="1504">45</cx:pt>
          <cx:pt idx="1505">52</cx:pt>
          <cx:pt idx="1506">138</cx:pt>
          <cx:pt idx="1507">210</cx:pt>
          <cx:pt idx="1508">171</cx:pt>
          <cx:pt idx="1509">97</cx:pt>
          <cx:pt idx="1510">43</cx:pt>
          <cx:pt idx="1511">540</cx:pt>
          <cx:pt idx="1512">158</cx:pt>
          <cx:pt idx="1513">105</cx:pt>
          <cx:pt idx="1514">16</cx:pt>
          <cx:pt idx="1515">60</cx:pt>
          <cx:pt idx="1516">224</cx:pt>
          <cx:pt idx="1517">17</cx:pt>
          <cx:pt idx="1518">139</cx:pt>
          <cx:pt idx="1519">8</cx:pt>
          <cx:pt idx="1520">22</cx:pt>
          <cx:pt idx="1521">22</cx:pt>
          <cx:pt idx="1522">177</cx:pt>
          <cx:pt idx="1523">45</cx:pt>
          <cx:pt idx="1524">173</cx:pt>
          <cx:pt idx="1525">18</cx:pt>
          <cx:pt idx="1526">46</cx:pt>
          <cx:pt idx="1527">56</cx:pt>
          <cx:pt idx="1528">142</cx:pt>
          <cx:pt idx="1529">68</cx:pt>
          <cx:pt idx="1530">125</cx:pt>
          <cx:pt idx="1531">108</cx:pt>
          <cx:pt idx="1532">85</cx:pt>
          <cx:pt idx="1533">96</cx:pt>
          <cx:pt idx="1534">24</cx:pt>
          <cx:pt idx="1535">67</cx:pt>
          <cx:pt idx="1536">172</cx:pt>
          <cx:pt idx="1537">127</cx:pt>
          <cx:pt idx="1538">453</cx:pt>
          <cx:pt idx="1539">187</cx:pt>
          <cx:pt idx="1540">72</cx:pt>
          <cx:pt idx="1541">142</cx:pt>
          <cx:pt idx="1542">159</cx:pt>
          <cx:pt idx="1543">167</cx:pt>
          <cx:pt idx="1544">366</cx:pt>
          <cx:pt idx="1545">143</cx:pt>
          <cx:pt idx="1546">150</cx:pt>
          <cx:pt idx="1547">56</cx:pt>
          <cx:pt idx="1548">101</cx:pt>
          <cx:pt idx="1549">311</cx:pt>
          <cx:pt idx="1550">51</cx:pt>
          <cx:pt idx="1551">425</cx:pt>
          <cx:pt idx="1552">416</cx:pt>
          <cx:pt idx="1553">212</cx:pt>
          <cx:pt idx="1554">33</cx:pt>
          <cx:pt idx="1555">56</cx:pt>
          <cx:pt idx="1556">189</cx:pt>
          <cx:pt idx="1557">89</cx:pt>
          <cx:pt idx="1558">160</cx:pt>
          <cx:pt idx="1559">447</cx:pt>
          <cx:pt idx="1560">19</cx:pt>
          <cx:pt idx="1561">50</cx:pt>
          <cx:pt idx="1562">103</cx:pt>
          <cx:pt idx="1563">67</cx:pt>
          <cx:pt idx="1564">210</cx:pt>
          <cx:pt idx="1565">246</cx:pt>
          <cx:pt idx="1566">16</cx:pt>
          <cx:pt idx="1567">15</cx:pt>
          <cx:pt idx="1568">46</cx:pt>
          <cx:pt idx="1569">320</cx:pt>
          <cx:pt idx="1570">101</cx:pt>
          <cx:pt idx="1571">90</cx:pt>
          <cx:pt idx="1572">99</cx:pt>
          <cx:pt idx="1573">288</cx:pt>
          <cx:pt idx="1574">109</cx:pt>
          <cx:pt idx="1575">86</cx:pt>
          <cx:pt idx="1576">109</cx:pt>
          <cx:pt idx="1577">57</cx:pt>
          <cx:pt idx="1578">111</cx:pt>
          <cx:pt idx="1579">14</cx:pt>
          <cx:pt idx="1580">378</cx:pt>
          <cx:pt idx="1581">48</cx:pt>
          <cx:pt idx="1582">8</cx:pt>
          <cx:pt idx="1583">119</cx:pt>
          <cx:pt idx="1584">119</cx:pt>
          <cx:pt idx="1585">139</cx:pt>
          <cx:pt idx="1586">50</cx:pt>
          <cx:pt idx="1587">65</cx:pt>
          <cx:pt idx="1588">110</cx:pt>
          <cx:pt idx="1589">6</cx:pt>
          <cx:pt idx="1590">78</cx:pt>
          <cx:pt idx="1591">144</cx:pt>
          <cx:pt idx="1592">136</cx:pt>
          <cx:pt idx="1593">226</cx:pt>
          <cx:pt idx="1594">265</cx:pt>
          <cx:pt idx="1595">5</cx:pt>
          <cx:pt idx="1596">158</cx:pt>
          <cx:pt idx="1597">22</cx:pt>
          <cx:pt idx="1598">112</cx:pt>
          <cx:pt idx="1599">76</cx:pt>
          <cx:pt idx="1600">59</cx:pt>
          <cx:pt idx="1601">243</cx:pt>
          <cx:pt idx="1602">49</cx:pt>
          <cx:pt idx="1603">238</cx:pt>
          <cx:pt idx="1604">216</cx:pt>
          <cx:pt idx="1605">82</cx:pt>
          <cx:pt idx="1606">70</cx:pt>
          <cx:pt idx="1607">570</cx:pt>
          <cx:pt idx="1608">44</cx:pt>
          <cx:pt idx="1609">162</cx:pt>
          <cx:pt idx="1610">35</cx:pt>
          <cx:pt idx="1611">492</cx:pt>
          <cx:pt idx="1612">119</cx:pt>
          <cx:pt idx="1613">49</cx:pt>
          <cx:pt idx="1614">11</cx:pt>
          <cx:pt idx="1615">439</cx:pt>
          <cx:pt idx="1616">61</cx:pt>
          <cx:pt idx="1617">118</cx:pt>
          <cx:pt idx="1618">562</cx:pt>
          <cx:pt idx="1619">132</cx:pt>
          <cx:pt idx="1620">87</cx:pt>
          <cx:pt idx="1621">88</cx:pt>
          <cx:pt idx="1622">193</cx:pt>
          <cx:pt idx="1623">39</cx:pt>
          <cx:pt idx="1624">88</cx:pt>
          <cx:pt idx="1625">86</cx:pt>
          <cx:pt idx="1626">548</cx:pt>
          <cx:pt idx="1627">70</cx:pt>
          <cx:pt idx="1628">105</cx:pt>
          <cx:pt idx="1629">100</cx:pt>
          <cx:pt idx="1630">72</cx:pt>
          <cx:pt idx="1631">161</cx:pt>
          <cx:pt idx="1632">59</cx:pt>
          <cx:pt idx="1633">70</cx:pt>
          <cx:pt idx="1634">228</cx:pt>
          <cx:pt idx="1635">227</cx:pt>
          <cx:pt idx="1636">76</cx:pt>
          <cx:pt idx="1637">10</cx:pt>
          <cx:pt idx="1638">36</cx:pt>
          <cx:pt idx="1639">47</cx:pt>
          <cx:pt idx="1640">218</cx:pt>
          <cx:pt idx="1641">222</cx:pt>
          <cx:pt idx="1642">210</cx:pt>
          <cx:pt idx="1643">80</cx:pt>
          <cx:pt idx="1644">150</cx:pt>
          <cx:pt idx="1645">173</cx:pt>
          <cx:pt idx="1646">209</cx:pt>
          <cx:pt idx="1647">204</cx:pt>
          <cx:pt idx="1648">37</cx:pt>
          <cx:pt idx="1649">420</cx:pt>
          <cx:pt idx="1650">69</cx:pt>
          <cx:pt idx="1651">135</cx:pt>
          <cx:pt idx="1652">23</cx:pt>
          <cx:pt idx="1653">231</cx:pt>
          <cx:pt idx="1654">21</cx:pt>
          <cx:pt idx="1655">134</cx:pt>
          <cx:pt idx="1656">158</cx:pt>
          <cx:pt idx="1657">189</cx:pt>
          <cx:pt idx="1658">35</cx:pt>
          <cx:pt idx="1659">91</cx:pt>
          <cx:pt idx="1660">18</cx:pt>
          <cx:pt idx="1661">454</cx:pt>
          <cx:pt idx="1662">25</cx:pt>
          <cx:pt idx="1663">130</cx:pt>
          <cx:pt idx="1664">40</cx:pt>
          <cx:pt idx="1665">98</cx:pt>
          <cx:pt idx="1666">220</cx:pt>
          <cx:pt idx="1667">133</cx:pt>
          <cx:pt idx="1668">58</cx:pt>
          <cx:pt idx="1669">16</cx:pt>
          <cx:pt idx="1670">11</cx:pt>
          <cx:pt idx="1671">71</cx:pt>
          <cx:pt idx="1672">237</cx:pt>
          <cx:pt idx="1673">37</cx:pt>
          <cx:pt idx="1674">210</cx:pt>
          <cx:pt idx="1675">24</cx:pt>
          <cx:pt idx="1676">38</cx:pt>
          <cx:pt idx="1677">29</cx:pt>
          <cx:pt idx="1678">26</cx:pt>
          <cx:pt idx="1679">81</cx:pt>
          <cx:pt idx="1680">91</cx:pt>
          <cx:pt idx="1681">179</cx:pt>
          <cx:pt idx="1682">7</cx:pt>
          <cx:pt idx="1683">10</cx:pt>
          <cx:pt idx="1684">17</cx:pt>
          <cx:pt idx="1685">487</cx:pt>
          <cx:pt idx="1686">54</cx:pt>
          <cx:pt idx="1687">112</cx:pt>
          <cx:pt idx="1688">182</cx:pt>
          <cx:pt idx="1689">100</cx:pt>
          <cx:pt idx="1690">237</cx:pt>
          <cx:pt idx="1691">107</cx:pt>
          <cx:pt idx="1692">230</cx:pt>
          <cx:pt idx="1693">104</cx:pt>
          <cx:pt idx="1694">247</cx:pt>
          <cx:pt idx="1695">113</cx:pt>
          <cx:pt idx="1696">66</cx:pt>
          <cx:pt idx="1697">50</cx:pt>
          <cx:pt idx="1698">85</cx:pt>
          <cx:pt idx="1699">36</cx:pt>
          <cx:pt idx="1700">126</cx:pt>
          <cx:pt idx="1701">57</cx:pt>
          <cx:pt idx="1702">32</cx:pt>
          <cx:pt idx="1703">247</cx:pt>
          <cx:pt idx="1704">410</cx:pt>
          <cx:pt idx="1705">71</cx:pt>
          <cx:pt idx="1706">128</cx:pt>
          <cx:pt idx="1707">264</cx:pt>
          <cx:pt idx="1708">47</cx:pt>
          <cx:pt idx="1709">164</cx:pt>
          <cx:pt idx="1710">65</cx:pt>
          <cx:pt idx="1711">159</cx:pt>
          <cx:pt idx="1712">22</cx:pt>
          <cx:pt idx="1713">11</cx:pt>
          <cx:pt idx="1714">166</cx:pt>
          <cx:pt idx="1715">113</cx:pt>
          <cx:pt idx="1716">11</cx:pt>
          <cx:pt idx="1717">277</cx:pt>
          <cx:pt idx="1718">29</cx:pt>
          <cx:pt idx="1719">200</cx:pt>
          <cx:pt idx="1720">68</cx:pt>
          <cx:pt idx="1721">151</cx:pt>
          <cx:pt idx="1722">220</cx:pt>
          <cx:pt idx="1723">33</cx:pt>
          <cx:pt idx="1724">33</cx:pt>
          <cx:pt idx="1725">208</cx:pt>
          <cx:pt idx="1726">50</cx:pt>
          <cx:pt idx="1727">5</cx:pt>
          <cx:pt idx="1728">200</cx:pt>
          <cx:pt idx="1729">153</cx:pt>
          <cx:pt idx="1730">178</cx:pt>
          <cx:pt idx="1731">192</cx:pt>
          <cx:pt idx="1732">12</cx:pt>
          <cx:pt idx="1733">370</cx:pt>
          <cx:pt idx="1734">174</cx:pt>
          <cx:pt idx="1735">161</cx:pt>
          <cx:pt idx="1736">54</cx:pt>
          <cx:pt idx="1737">157</cx:pt>
          <cx:pt idx="1738">156</cx:pt>
          <cx:pt idx="1739">123</cx:pt>
          <cx:pt idx="1740">128</cx:pt>
          <cx:pt idx="1741">167</cx:pt>
          <cx:pt idx="1742">26</cx:pt>
          <cx:pt idx="1743">547</cx:pt>
          <cx:pt idx="1744">57</cx:pt>
          <cx:pt idx="1745">227</cx:pt>
          <cx:pt idx="1746">223</cx:pt>
          <cx:pt idx="1747">145</cx:pt>
          <cx:pt idx="1748">501</cx:pt>
          <cx:pt idx="1749">111</cx:pt>
          <cx:pt idx="1750">11</cx:pt>
          <cx:pt idx="1751">77</cx:pt>
          <cx:pt idx="1752">182</cx:pt>
          <cx:pt idx="1753">528</cx:pt>
          <cx:pt idx="1754">66</cx:pt>
          <cx:pt idx="1755">180</cx:pt>
          <cx:pt idx="1756">6</cx:pt>
          <cx:pt idx="1757">140</cx:pt>
          <cx:pt idx="1758">33</cx:pt>
          <cx:pt idx="1759">118</cx:pt>
          <cx:pt idx="1760">205</cx:pt>
          <cx:pt idx="1761">96</cx:pt>
          <cx:pt idx="1762">222</cx:pt>
          <cx:pt idx="1763">33</cx:pt>
          <cx:pt idx="1764">349</cx:pt>
          <cx:pt idx="1765">25</cx:pt>
          <cx:pt idx="1766">541</cx:pt>
          <cx:pt idx="1767">14</cx:pt>
          <cx:pt idx="1768">8</cx:pt>
          <cx:pt idx="1769">140</cx:pt>
          <cx:pt idx="1770">22</cx:pt>
          <cx:pt idx="1771">107</cx:pt>
          <cx:pt idx="1772">151</cx:pt>
          <cx:pt idx="1773">245</cx:pt>
          <cx:pt idx="1774">16</cx:pt>
          <cx:pt idx="1775">495</cx:pt>
          <cx:pt idx="1776">159</cx:pt>
          <cx:pt idx="1777">115</cx:pt>
          <cx:pt idx="1778">29</cx:pt>
          <cx:pt idx="1779">26</cx:pt>
          <cx:pt idx="1780">114</cx:pt>
          <cx:pt idx="1781">33</cx:pt>
          <cx:pt idx="1782">88</cx:pt>
          <cx:pt idx="1783">33</cx:pt>
          <cx:pt idx="1784">23</cx:pt>
          <cx:pt idx="1785">157</cx:pt>
          <cx:pt idx="1786">85</cx:pt>
          <cx:pt idx="1787">9</cx:pt>
          <cx:pt idx="1788">192</cx:pt>
          <cx:pt idx="1789">476</cx:pt>
          <cx:pt idx="1790">49</cx:pt>
          <cx:pt idx="1791">166</cx:pt>
          <cx:pt idx="1792">65</cx:pt>
          <cx:pt idx="1793">25</cx:pt>
          <cx:pt idx="1794">86</cx:pt>
          <cx:pt idx="1795">133</cx:pt>
          <cx:pt idx="1796">121</cx:pt>
          <cx:pt idx="1797">22</cx:pt>
          <cx:pt idx="1798">88</cx:pt>
          <cx:pt idx="1799">19</cx:pt>
          <cx:pt idx="1800">39</cx:pt>
          <cx:pt idx="1801">118</cx:pt>
          <cx:pt idx="1802">80</cx:pt>
          <cx:pt idx="1803">217</cx:pt>
          <cx:pt idx="1804">182</cx:pt>
          <cx:pt idx="1805">35</cx:pt>
          <cx:pt idx="1806">141</cx:pt>
          <cx:pt idx="1807">109</cx:pt>
          <cx:pt idx="1808">36</cx:pt>
          <cx:pt idx="1809">155</cx:pt>
          <cx:pt idx="1810">443</cx:pt>
          <cx:pt idx="1811">19</cx:pt>
          <cx:pt idx="1812">196</cx:pt>
          <cx:pt idx="1813">71</cx:pt>
          <cx:pt idx="1814">232</cx:pt>
          <cx:pt idx="1815">63</cx:pt>
          <cx:pt idx="1816">187</cx:pt>
          <cx:pt idx="1817">84</cx:pt>
          <cx:pt idx="1818">15</cx:pt>
          <cx:pt idx="1819">121</cx:pt>
          <cx:pt idx="1820">187</cx:pt>
          <cx:pt idx="1821">163</cx:pt>
          <cx:pt idx="1822">230</cx:pt>
          <cx:pt idx="1823">208</cx:pt>
          <cx:pt idx="1824">23</cx:pt>
          <cx:pt idx="1825">297</cx:pt>
          <cx:pt idx="1826">191</cx:pt>
          <cx:pt idx="1827">79</cx:pt>
          <cx:pt idx="1828">179</cx:pt>
          <cx:pt idx="1829">64</cx:pt>
          <cx:pt idx="1830">114</cx:pt>
          <cx:pt idx="1831">21</cx:pt>
          <cx:pt idx="1832">54</cx:pt>
          <cx:pt idx="1833">46</cx:pt>
          <cx:pt idx="1834">206</cx:pt>
          <cx:pt idx="1835">64</cx:pt>
          <cx:pt idx="1836">75</cx:pt>
          <cx:pt idx="1837">215</cx:pt>
          <cx:pt idx="1838">220</cx:pt>
          <cx:pt idx="1839">141</cx:pt>
          <cx:pt idx="1840">76</cx:pt>
          <cx:pt idx="1841">76</cx:pt>
          <cx:pt idx="1842">130</cx:pt>
          <cx:pt idx="1843">179</cx:pt>
          <cx:pt idx="1844">143</cx:pt>
          <cx:pt idx="1845">42</cx:pt>
          <cx:pt idx="1846">202</cx:pt>
          <cx:pt idx="1847">115</cx:pt>
          <cx:pt idx="1848">184</cx:pt>
          <cx:pt idx="1849">155</cx:pt>
          <cx:pt idx="1850">169</cx:pt>
          <cx:pt idx="1851">38</cx:pt>
          <cx:pt idx="1852">33</cx:pt>
          <cx:pt idx="1853">308</cx:pt>
          <cx:pt idx="1854">456</cx:pt>
          <cx:pt idx="1855">213</cx:pt>
          <cx:pt idx="1856">36</cx:pt>
          <cx:pt idx="1857">279</cx:pt>
          <cx:pt idx="1858">73</cx:pt>
          <cx:pt idx="1859">91</cx:pt>
          <cx:pt idx="1860">142</cx:pt>
          <cx:pt idx="1861">19</cx:pt>
          <cx:pt idx="1862">347</cx:pt>
          <cx:pt idx="1863">242</cx:pt>
          <cx:pt idx="1864">13</cx:pt>
          <cx:pt idx="1865">20</cx:pt>
          <cx:pt idx="1866">124</cx:pt>
          <cx:pt idx="1867">205</cx:pt>
          <cx:pt idx="1868">8</cx:pt>
          <cx:pt idx="1869">10</cx:pt>
          <cx:pt idx="1870">347</cx:pt>
          <cx:pt idx="1871">31</cx:pt>
          <cx:pt idx="1872">32</cx:pt>
          <cx:pt idx="1873">155</cx:pt>
          <cx:pt idx="1874">236</cx:pt>
          <cx:pt idx="1875">79</cx:pt>
          <cx:pt idx="1876">290</cx:pt>
          <cx:pt idx="1877">16</cx:pt>
          <cx:pt idx="1878">88</cx:pt>
          <cx:pt idx="1879">71</cx:pt>
          <cx:pt idx="1880">240</cx:pt>
          <cx:pt idx="1881">10</cx:pt>
          <cx:pt idx="1882">119</cx:pt>
          <cx:pt idx="1883">29</cx:pt>
          <cx:pt idx="1884">88</cx:pt>
          <cx:pt idx="1885">16</cx:pt>
          <cx:pt idx="1886">30</cx:pt>
          <cx:pt idx="1887">80</cx:pt>
          <cx:pt idx="1888">179</cx:pt>
          <cx:pt idx="1889">5</cx:pt>
          <cx:pt idx="1890">411</cx:pt>
          <cx:pt idx="1891">87</cx:pt>
          <cx:pt idx="1892">68</cx:pt>
          <cx:pt idx="1893">46</cx:pt>
          <cx:pt idx="1894">10</cx:pt>
          <cx:pt idx="1895">149</cx:pt>
          <cx:pt idx="1896">173</cx:pt>
          <cx:pt idx="1897">61</cx:pt>
          <cx:pt idx="1898">31</cx:pt>
          <cx:pt idx="1899">233</cx:pt>
          <cx:pt idx="1900">233</cx:pt>
          <cx:pt idx="1901">89</cx:pt>
          <cx:pt idx="1902">193</cx:pt>
          <cx:pt idx="1903">11</cx:pt>
          <cx:pt idx="1904">170</cx:pt>
          <cx:pt idx="1905">20</cx:pt>
          <cx:pt idx="1906">140</cx:pt>
          <cx:pt idx="1907">256</cx:pt>
          <cx:pt idx="1908">37</cx:pt>
          <cx:pt idx="1909">36</cx:pt>
          <cx:pt idx="1910">53</cx:pt>
          <cx:pt idx="1911">135</cx:pt>
          <cx:pt idx="1912">29</cx:pt>
          <cx:pt idx="1913">28</cx:pt>
          <cx:pt idx="1914">524</cx:pt>
          <cx:pt idx="1915">97</cx:pt>
          <cx:pt idx="1916">45</cx:pt>
          <cx:pt idx="1917">162</cx:pt>
          <cx:pt idx="1918">17</cx:pt>
          <cx:pt idx="1919">47</cx:pt>
          <cx:pt idx="1920">117</cx:pt>
          <cx:pt idx="1921">504</cx:pt>
          <cx:pt idx="1922">15</cx:pt>
          <cx:pt idx="1923">136</cx:pt>
          <cx:pt idx="1924">98</cx:pt>
          <cx:pt idx="1925">73</cx:pt>
          <cx:pt idx="1926">117</cx:pt>
          <cx:pt idx="1927">57</cx:pt>
          <cx:pt idx="1928">394</cx:pt>
          <cx:pt idx="1929">127</cx:pt>
          <cx:pt idx="1930">20</cx:pt>
          <cx:pt idx="1931">42</cx:pt>
          <cx:pt idx="1932">173</cx:pt>
          <cx:pt idx="1933">52</cx:pt>
          <cx:pt idx="1934">155</cx:pt>
          <cx:pt idx="1935">38</cx:pt>
          <cx:pt idx="1936">56</cx:pt>
          <cx:pt idx="1937">237</cx:pt>
          <cx:pt idx="1938">50</cx:pt>
          <cx:pt idx="1939">17</cx:pt>
          <cx:pt idx="1940">184</cx:pt>
          <cx:pt idx="1941">177</cx:pt>
          <cx:pt idx="1942">197</cx:pt>
          <cx:pt idx="1943">46</cx:pt>
          <cx:pt idx="1944">574</cx:pt>
          <cx:pt idx="1945">146</cx:pt>
          <cx:pt idx="1946">176</cx:pt>
          <cx:pt idx="1947">9</cx:pt>
          <cx:pt idx="1948">129</cx:pt>
          <cx:pt idx="1949">310</cx:pt>
          <cx:pt idx="1950">57</cx:pt>
          <cx:pt idx="1951">135</cx:pt>
          <cx:pt idx="1952">236</cx:pt>
          <cx:pt idx="1953">256</cx:pt>
          <cx:pt idx="1954">126</cx:pt>
          <cx:pt idx="1955">42</cx:pt>
          <cx:pt idx="1956">315</cx:pt>
          <cx:pt idx="1957">245</cx:pt>
          <cx:pt idx="1958">197</cx:pt>
          <cx:pt idx="1959">55</cx:pt>
          <cx:pt idx="1960">76</cx:pt>
          <cx:pt idx="1961">14</cx:pt>
          <cx:pt idx="1962">26</cx:pt>
          <cx:pt idx="1963">148</cx:pt>
          <cx:pt idx="1964">95</cx:pt>
          <cx:pt idx="1965">23</cx:pt>
          <cx:pt idx="1966">61</cx:pt>
          <cx:pt idx="1967">580</cx:pt>
          <cx:pt idx="1968">218</cx:pt>
          <cx:pt idx="1969">120</cx:pt>
          <cx:pt idx="1970">160</cx:pt>
          <cx:pt idx="1971">8</cx:pt>
          <cx:pt idx="1972">21</cx:pt>
          <cx:pt idx="1973">176</cx:pt>
          <cx:pt idx="1974">125</cx:pt>
          <cx:pt idx="1975">53</cx:pt>
          <cx:pt idx="1976">7</cx:pt>
          <cx:pt idx="1977">92</cx:pt>
          <cx:pt idx="1978">159</cx:pt>
          <cx:pt idx="1979">169</cx:pt>
          <cx:pt idx="1980">174</cx:pt>
          <cx:pt idx="1981">23</cx:pt>
          <cx:pt idx="1982">110</cx:pt>
          <cx:pt idx="1983">101</cx:pt>
          <cx:pt idx="1984">110</cx:pt>
          <cx:pt idx="1985">169</cx:pt>
          <cx:pt idx="1986">30</cx:pt>
          <cx:pt idx="1987">576</cx:pt>
          <cx:pt idx="1988">212</cx:pt>
          <cx:pt idx="1989">111</cx:pt>
          <cx:pt idx="1990">144</cx:pt>
          <cx:pt idx="1991">112</cx:pt>
          <cx:pt idx="1992">83</cx:pt>
          <cx:pt idx="1993">121</cx:pt>
          <cx:pt idx="1994">117</cx:pt>
          <cx:pt idx="1995">166</cx:pt>
          <cx:pt idx="1996">74</cx:pt>
          <cx:pt idx="1997">137</cx:pt>
          <cx:pt idx="1998">141</cx:pt>
          <cx:pt idx="1999">226</cx:pt>
          <cx:pt idx="2000">57</cx:pt>
          <cx:pt idx="2001">32</cx:pt>
          <cx:pt idx="2002">43</cx:pt>
          <cx:pt idx="2003">126</cx:pt>
          <cx:pt idx="2004">75</cx:pt>
          <cx:pt idx="2005">190</cx:pt>
          <cx:pt idx="2006">43</cx:pt>
          <cx:pt idx="2007">123</cx:pt>
          <cx:pt idx="2008">68</cx:pt>
          <cx:pt idx="2009">27</cx:pt>
          <cx:pt idx="2010">66</cx:pt>
          <cx:pt idx="2011">78</cx:pt>
          <cx:pt idx="2012">76</cx:pt>
          <cx:pt idx="2013">118</cx:pt>
          <cx:pt idx="2014">6</cx:pt>
          <cx:pt idx="2015">5</cx:pt>
          <cx:pt idx="2016">159</cx:pt>
          <cx:pt idx="2017">52</cx:pt>
          <cx:pt idx="2018">246</cx:pt>
          <cx:pt idx="2019">101</cx:pt>
          <cx:pt idx="2020">80</cx:pt>
          <cx:pt idx="2021">143</cx:pt>
          <cx:pt idx="2022">70</cx:pt>
          <cx:pt idx="2023">38</cx:pt>
          <cx:pt idx="2024">47</cx:pt>
          <cx:pt idx="2025">154</cx:pt>
          <cx:pt idx="2026">137</cx:pt>
          <cx:pt idx="2027">422</cx:pt>
          <cx:pt idx="2028">82</cx:pt>
          <cx:pt idx="2029">28</cx:pt>
          <cx:pt idx="2030">11</cx:pt>
          <cx:pt idx="2031">18</cx:pt>
          <cx:pt idx="2032">88</cx:pt>
          <cx:pt idx="2033">9</cx:pt>
          <cx:pt idx="2034">27</cx:pt>
          <cx:pt idx="2035">304</cx:pt>
          <cx:pt idx="2036">7</cx:pt>
          <cx:pt idx="2037">61</cx:pt>
          <cx:pt idx="2038">53</cx:pt>
          <cx:pt idx="2039">12</cx:pt>
          <cx:pt idx="2040">59</cx:pt>
          <cx:pt idx="2041">111</cx:pt>
          <cx:pt idx="2042">78</cx:pt>
          <cx:pt idx="2043">111</cx:pt>
          <cx:pt idx="2044">49</cx:pt>
          <cx:pt idx="2045">541</cx:pt>
          <cx:pt idx="2046">34</cx:pt>
          <cx:pt idx="2047">12</cx:pt>
          <cx:pt idx="2048">34</cx:pt>
          <cx:pt idx="2049">278</cx:pt>
          <cx:pt idx="2050">180</cx:pt>
          <cx:pt idx="2051">134</cx:pt>
          <cx:pt idx="2052">80</cx:pt>
          <cx:pt idx="2053">86</cx:pt>
          <cx:pt idx="2054">202</cx:pt>
          <cx:pt idx="2055">219</cx:pt>
          <cx:pt idx="2056">14</cx:pt>
          <cx:pt idx="2057">269</cx:pt>
          <cx:pt idx="2058">100</cx:pt>
          <cx:pt idx="2059">7</cx:pt>
          <cx:pt idx="2060">175</cx:pt>
          <cx:pt idx="2061">112</cx:pt>
          <cx:pt idx="2062">98</cx:pt>
          <cx:pt idx="2063">171</cx:pt>
          <cx:pt idx="2064">43</cx:pt>
          <cx:pt idx="2065">6</cx:pt>
          <cx:pt idx="2066">20</cx:pt>
          <cx:pt idx="2067">131</cx:pt>
          <cx:pt idx="2068">208</cx:pt>
          <cx:pt idx="2069">38</cx:pt>
          <cx:pt idx="2070">93</cx:pt>
          <cx:pt idx="2071">16</cx:pt>
          <cx:pt idx="2072">74</cx:pt>
          <cx:pt idx="2073">15</cx:pt>
          <cx:pt idx="2074">57</cx:pt>
          <cx:pt idx="2075">142</cx:pt>
          <cx:pt idx="2076">182</cx:pt>
          <cx:pt idx="2077">54</cx:pt>
          <cx:pt idx="2078">208</cx:pt>
          <cx:pt idx="2079">94</cx:pt>
          <cx:pt idx="2080">149</cx:pt>
          <cx:pt idx="2081">234</cx:pt>
          <cx:pt idx="2082">250</cx:pt>
          <cx:pt idx="2083">50</cx:pt>
          <cx:pt idx="2084">80</cx:pt>
          <cx:pt idx="2085">174</cx:pt>
          <cx:pt idx="2086">99</cx:pt>
          <cx:pt idx="2087">57</cx:pt>
          <cx:pt idx="2088">32</cx:pt>
          <cx:pt idx="2089">71</cx:pt>
          <cx:pt idx="2090">210</cx:pt>
          <cx:pt idx="2091">114</cx:pt>
          <cx:pt idx="2092">10</cx:pt>
          <cx:pt idx="2093">83</cx:pt>
          <cx:pt idx="2094">84</cx:pt>
          <cx:pt idx="2095">100</cx:pt>
          <cx:pt idx="2096">39</cx:pt>
          <cx:pt idx="2097">52</cx:pt>
          <cx:pt idx="2098">227</cx:pt>
          <cx:pt idx="2099">25</cx:pt>
          <cx:pt idx="2100">81</cx:pt>
          <cx:pt idx="2101">7</cx:pt>
          <cx:pt idx="2102">16</cx:pt>
          <cx:pt idx="2103">34</cx:pt>
          <cx:pt idx="2104">52</cx:pt>
          <cx:pt idx="2105">109</cx:pt>
          <cx:pt idx="2106">141</cx:pt>
          <cx:pt idx="2107">13</cx:pt>
          <cx:pt idx="2108">12</cx:pt>
          <cx:pt idx="2109">431</cx:pt>
          <cx:pt idx="2110">48</cx:pt>
          <cx:pt idx="2111">75</cx:pt>
          <cx:pt idx="2112">59</cx:pt>
          <cx:pt idx="2113">69</cx:pt>
          <cx:pt idx="2114">129</cx:pt>
          <cx:pt idx="2115">221</cx:pt>
          <cx:pt idx="2116">102</cx:pt>
          <cx:pt idx="2117">109</cx:pt>
          <cx:pt idx="2118">368</cx:pt>
          <cx:pt idx="2119">50</cx:pt>
          <cx:pt idx="2120">27</cx:pt>
          <cx:pt idx="2121">76</cx:pt>
          <cx:pt idx="2122">153</cx:pt>
          <cx:pt idx="2123">120</cx:pt>
          <cx:pt idx="2124">113</cx:pt>
          <cx:pt idx="2125">17</cx:pt>
          <cx:pt idx="2126">94</cx:pt>
          <cx:pt idx="2127">109</cx:pt>
          <cx:pt idx="2128">30</cx:pt>
          <cx:pt idx="2129">111</cx:pt>
          <cx:pt idx="2130">159</cx:pt>
          <cx:pt idx="2131">134</cx:pt>
          <cx:pt idx="2132">98</cx:pt>
          <cx:pt idx="2133">56</cx:pt>
          <cx:pt idx="2134">137</cx:pt>
          <cx:pt idx="2135">6</cx:pt>
          <cx:pt idx="2136">74</cx:pt>
          <cx:pt idx="2137">90</cx:pt>
          <cx:pt idx="2138">66</cx:pt>
          <cx:pt idx="2139">14</cx:pt>
          <cx:pt idx="2140">24</cx:pt>
          <cx:pt idx="2141">10</cx:pt>
          <cx:pt idx="2142">199</cx:pt>
          <cx:pt idx="2143">36</cx:pt>
          <cx:pt idx="2144">79</cx:pt>
          <cx:pt idx="2145">106</cx:pt>
          <cx:pt idx="2146">58</cx:pt>
          <cx:pt idx="2147">51</cx:pt>
          <cx:pt idx="2148">48</cx:pt>
          <cx:pt idx="2149">19</cx:pt>
          <cx:pt idx="2150">7</cx:pt>
          <cx:pt idx="2151">101</cx:pt>
          <cx:pt idx="2152">105</cx:pt>
          <cx:pt idx="2153">47</cx:pt>
          <cx:pt idx="2154">155</cx:pt>
          <cx:pt idx="2155">119</cx:pt>
          <cx:pt idx="2156">100</cx:pt>
          <cx:pt idx="2157">63</cx:pt>
          <cx:pt idx="2158">119</cx:pt>
          <cx:pt idx="2159">46</cx:pt>
          <cx:pt idx="2160">70</cx:pt>
          <cx:pt idx="2161">122</cx:pt>
          <cx:pt idx="2162">97</cx:pt>
          <cx:pt idx="2163">100</cx:pt>
          <cx:pt idx="2164">28</cx:pt>
          <cx:pt idx="2165">149</cx:pt>
          <cx:pt idx="2166">201</cx:pt>
          <cx:pt idx="2167">185</cx:pt>
          <cx:pt idx="2168">158</cx:pt>
          <cx:pt idx="2169">149</cx:pt>
          <cx:pt idx="2170">147</cx:pt>
          <cx:pt idx="2171">24</cx:pt>
          <cx:pt idx="2172">63</cx:pt>
          <cx:pt idx="2173">15</cx:pt>
          <cx:pt idx="2174">409</cx:pt>
          <cx:pt idx="2175">64</cx:pt>
          <cx:pt idx="2176">152</cx:pt>
          <cx:pt idx="2177">90</cx:pt>
          <cx:pt idx="2178">52</cx:pt>
          <cx:pt idx="2179">105</cx:pt>
          <cx:pt idx="2180">323</cx:pt>
          <cx:pt idx="2181">284</cx:pt>
          <cx:pt idx="2182">15</cx:pt>
          <cx:pt idx="2183">88</cx:pt>
          <cx:pt idx="2184">104</cx:pt>
          <cx:pt idx="2185">256</cx:pt>
          <cx:pt idx="2186">265</cx:pt>
          <cx:pt idx="2187">27</cx:pt>
          <cx:pt idx="2188">124</cx:pt>
          <cx:pt idx="2189">70</cx:pt>
          <cx:pt idx="2190">183</cx:pt>
          <cx:pt idx="2191">35</cx:pt>
          <cx:pt idx="2192">32</cx:pt>
          <cx:pt idx="2193">65</cx:pt>
          <cx:pt idx="2194">16</cx:pt>
          <cx:pt idx="2195">75</cx:pt>
          <cx:pt idx="2196">44</cx:pt>
          <cx:pt idx="2197">35</cx:pt>
          <cx:pt idx="2198">35</cx:pt>
          <cx:pt idx="2199">41</cx:pt>
          <cx:pt idx="2200">24</cx:pt>
          <cx:pt idx="2201">368</cx:pt>
          <cx:pt idx="2202">238</cx:pt>
          <cx:pt idx="2203">68</cx:pt>
          <cx:pt idx="2204">6</cx:pt>
          <cx:pt idx="2205">24</cx:pt>
          <cx:pt idx="2206">166</cx:pt>
          <cx:pt idx="2207">18</cx:pt>
          <cx:pt idx="2208">577</cx:pt>
          <cx:pt idx="2209">150</cx:pt>
          <cx:pt idx="2210">109</cx:pt>
          <cx:pt idx="2211">72</cx:pt>
          <cx:pt idx="2212">200</cx:pt>
          <cx:pt idx="2213">352</cx:pt>
          <cx:pt idx="2214">63</cx:pt>
          <cx:pt idx="2215">36</cx:pt>
          <cx:pt idx="2216">118</cx:pt>
          <cx:pt idx="2217">123</cx:pt>
          <cx:pt idx="2218">196</cx:pt>
          <cx:pt idx="2219">15</cx:pt>
          <cx:pt idx="2220">129</cx:pt>
          <cx:pt idx="2221">381</cx:pt>
          <cx:pt idx="2222">40</cx:pt>
          <cx:pt idx="2223">38</cx:pt>
          <cx:pt idx="2224">13</cx:pt>
          <cx:pt idx="2225">15</cx:pt>
          <cx:pt idx="2226">24</cx:pt>
          <cx:pt idx="2227">188</cx:pt>
          <cx:pt idx="2228">321</cx:pt>
          <cx:pt idx="2229">35</cx:pt>
          <cx:pt idx="2230">141</cx:pt>
          <cx:pt idx="2231">325</cx:pt>
          <cx:pt idx="2232">34</cx:pt>
          <cx:pt idx="2233">76</cx:pt>
          <cx:pt idx="2234">76</cx:pt>
          <cx:pt idx="2235">99</cx:pt>
          <cx:pt idx="2236">158</cx:pt>
          <cx:pt idx="2237">105</cx:pt>
          <cx:pt idx="2238">51</cx:pt>
          <cx:pt idx="2239">5</cx:pt>
          <cx:pt idx="2240">6</cx:pt>
          <cx:pt idx="2241">62</cx:pt>
          <cx:pt idx="2242">161</cx:pt>
          <cx:pt idx="2243">290</cx:pt>
          <cx:pt idx="2244">51</cx:pt>
          <cx:pt idx="2245">118</cx:pt>
          <cx:pt idx="2246">63</cx:pt>
          <cx:pt idx="2247">6</cx:pt>
          <cx:pt idx="2248">25</cx:pt>
          <cx:pt idx="2249">102</cx:pt>
          <cx:pt idx="2250">581</cx:pt>
          <cx:pt idx="2251">13</cx:pt>
          <cx:pt idx="2252">86</cx:pt>
          <cx:pt idx="2253">8</cx:pt>
          <cx:pt idx="2254">47</cx:pt>
          <cx:pt idx="2255">121</cx:pt>
          <cx:pt idx="2256">66</cx:pt>
          <cx:pt idx="2257">52</cx:pt>
          <cx:pt idx="2258">8</cx:pt>
          <cx:pt idx="2259">99</cx:pt>
          <cx:pt idx="2260">280</cx:pt>
          <cx:pt idx="2261">272</cx:pt>
          <cx:pt idx="2262">92</cx:pt>
          <cx:pt idx="2263">279</cx:pt>
          <cx:pt idx="2264">39</cx:pt>
          <cx:pt idx="2265">52</cx:pt>
          <cx:pt idx="2266">54</cx:pt>
          <cx:pt idx="2267">196</cx:pt>
          <cx:pt idx="2268">317</cx:pt>
          <cx:pt idx="2269">247</cx:pt>
          <cx:pt idx="2270">17</cx:pt>
          <cx:pt idx="2271">28</cx:pt>
          <cx:pt idx="2272">81</cx:pt>
          <cx:pt idx="2273">81</cx:pt>
          <cx:pt idx="2274">88</cx:pt>
          <cx:pt idx="2275">44</cx:pt>
          <cx:pt idx="2276">16</cx:pt>
          <cx:pt idx="2277">22</cx:pt>
          <cx:pt idx="2278">30</cx:pt>
          <cx:pt idx="2279">121</cx:pt>
          <cx:pt idx="2280">8</cx:pt>
          <cx:pt idx="2281">37</cx:pt>
          <cx:pt idx="2282">11</cx:pt>
          <cx:pt idx="2283">10</cx:pt>
          <cx:pt idx="2284">103</cx:pt>
          <cx:pt idx="2285">44</cx:pt>
          <cx:pt idx="2286">22</cx:pt>
          <cx:pt idx="2287">98</cx:pt>
          <cx:pt idx="2288">40</cx:pt>
          <cx:pt idx="2289">267</cx:pt>
          <cx:pt idx="2290">219</cx:pt>
          <cx:pt idx="2291">183</cx:pt>
          <cx:pt idx="2292">50</cx:pt>
          <cx:pt idx="2293">264</cx:pt>
          <cx:pt idx="2294">26</cx:pt>
          <cx:pt idx="2295">99</cx:pt>
          <cx:pt idx="2296">189</cx:pt>
          <cx:pt idx="2297">196</cx:pt>
          <cx:pt idx="2298">35</cx:pt>
          <cx:pt idx="2299">82</cx:pt>
          <cx:pt idx="2300">5</cx:pt>
          <cx:pt idx="2301">10</cx:pt>
          <cx:pt idx="2302">233</cx:pt>
          <cx:pt idx="2303">80</cx:pt>
          <cx:pt idx="2304">12</cx:pt>
          <cx:pt idx="2305">28</cx:pt>
          <cx:pt idx="2306">23</cx:pt>
          <cx:pt idx="2307">117</cx:pt>
          <cx:pt idx="2308">160</cx:pt>
          <cx:pt idx="2309">199</cx:pt>
          <cx:pt idx="2310">159</cx:pt>
          <cx:pt idx="2311">8</cx:pt>
          <cx:pt idx="2312">377</cx:pt>
          <cx:pt idx="2313">10</cx:pt>
          <cx:pt idx="2314">102</cx:pt>
          <cx:pt idx="2315">444</cx:pt>
          <cx:pt idx="2316">133</cx:pt>
          <cx:pt idx="2317">85</cx:pt>
          <cx:pt idx="2318">208</cx:pt>
          <cx:pt idx="2319">133</cx:pt>
          <cx:pt idx="2320">96</cx:pt>
          <cx:pt idx="2321">47</cx:pt>
          <cx:pt idx="2322">100</cx:pt>
          <cx:pt idx="2323">72</cx:pt>
          <cx:pt idx="2324">51</cx:pt>
          <cx:pt idx="2325">63</cx:pt>
          <cx:pt idx="2326">477</cx:pt>
          <cx:pt idx="2327">23</cx:pt>
          <cx:pt idx="2328">19</cx:pt>
          <cx:pt idx="2329">21</cx:pt>
          <cx:pt idx="2330">12</cx:pt>
          <cx:pt idx="2331">135</cx:pt>
          <cx:pt idx="2332">25</cx:pt>
          <cx:pt idx="2333">22</cx:pt>
          <cx:pt idx="2334">100</cx:pt>
          <cx:pt idx="2335">270</cx:pt>
          <cx:pt idx="2336">296</cx:pt>
          <cx:pt idx="2337">96</cx:pt>
          <cx:pt idx="2338">361</cx:pt>
          <cx:pt idx="2339">231</cx:pt>
          <cx:pt idx="2340">187</cx:pt>
          <cx:pt idx="2341">85</cx:pt>
          <cx:pt idx="2342">226</cx:pt>
          <cx:pt idx="2343">56</cx:pt>
          <cx:pt idx="2344">20</cx:pt>
          <cx:pt idx="2345">286</cx:pt>
          <cx:pt idx="2346">45</cx:pt>
          <cx:pt idx="2347">66</cx:pt>
          <cx:pt idx="2348">248</cx:pt>
          <cx:pt idx="2349">59</cx:pt>
          <cx:pt idx="2350">15</cx:pt>
          <cx:pt idx="2351">19</cx:pt>
          <cx:pt idx="2352">132</cx:pt>
          <cx:pt idx="2353">126</cx:pt>
          <cx:pt idx="2354">220</cx:pt>
          <cx:pt idx="2355">5</cx:pt>
          <cx:pt idx="2356">4</cx:pt>
          <cx:pt idx="2357">81</cx:pt>
          <cx:pt idx="2358">212</cx:pt>
          <cx:pt idx="2359">87</cx:pt>
          <cx:pt idx="2360">68</cx:pt>
          <cx:pt idx="2361">37</cx:pt>
          <cx:pt idx="2362">207</cx:pt>
          <cx:pt idx="2363">50</cx:pt>
          <cx:pt idx="2364">240</cx:pt>
          <cx:pt idx="2365">125</cx:pt>
          <cx:pt idx="2366">68</cx:pt>
          <cx:pt idx="2367">254</cx:pt>
          <cx:pt idx="2368">241</cx:pt>
          <cx:pt idx="2369">64</cx:pt>
          <cx:pt idx="2370">71</cx:pt>
          <cx:pt idx="2371">270</cx:pt>
          <cx:pt idx="2372">7</cx:pt>
          <cx:pt idx="2373">56</cx:pt>
          <cx:pt idx="2374">77</cx:pt>
          <cx:pt idx="2375">32</cx:pt>
          <cx:pt idx="2376">65</cx:pt>
          <cx:pt idx="2377">350</cx:pt>
          <cx:pt idx="2378">96</cx:pt>
          <cx:pt idx="2379">10</cx:pt>
          <cx:pt idx="2380">308</cx:pt>
          <cx:pt idx="2381">174</cx:pt>
          <cx:pt idx="2382">11</cx:pt>
          <cx:pt idx="2383">261</cx:pt>
          <cx:pt idx="2384">284</cx:pt>
          <cx:pt idx="2385">278</cx:pt>
          <cx:pt idx="2386">229</cx:pt>
          <cx:pt idx="2387">63</cx:pt>
          <cx:pt idx="2388">240</cx:pt>
          <cx:pt idx="2389">429</cx:pt>
          <cx:pt idx="2390">11</cx:pt>
          <cx:pt idx="2391">9</cx:pt>
          <cx:pt idx="2392">96</cx:pt>
          <cx:pt idx="2393">36</cx:pt>
          <cx:pt idx="2394">57</cx:pt>
          <cx:pt idx="2395">39</cx:pt>
          <cx:pt idx="2396">151</cx:pt>
          <cx:pt idx="2397">30</cx:pt>
          <cx:pt idx="2398">11</cx:pt>
          <cx:pt idx="2399">394</cx:pt>
          <cx:pt idx="2400">122</cx:pt>
          <cx:pt idx="2401">12</cx:pt>
          <cx:pt idx="2402">110</cx:pt>
          <cx:pt idx="2403">124</cx:pt>
          <cx:pt idx="2404">33</cx:pt>
          <cx:pt idx="2405">168</cx:pt>
          <cx:pt idx="2406">253</cx:pt>
          <cx:pt idx="2407">71</cx:pt>
          <cx:pt idx="2408">20</cx:pt>
          <cx:pt idx="2409">132</cx:pt>
          <cx:pt idx="2410">317</cx:pt>
          <cx:pt idx="2411">77</cx:pt>
          <cx:pt idx="2412">42</cx:pt>
          <cx:pt idx="2413">410</cx:pt>
          <cx:pt idx="2414">53</cx:pt>
          <cx:pt idx="2415">104</cx:pt>
          <cx:pt idx="2416">154</cx:pt>
          <cx:pt idx="2417">103</cx:pt>
          <cx:pt idx="2418">74</cx:pt>
          <cx:pt idx="2419">8</cx:pt>
          <cx:pt idx="2420">119</cx:pt>
          <cx:pt idx="2421">105</cx:pt>
          <cx:pt idx="2422">64</cx:pt>
          <cx:pt idx="2423">44</cx:pt>
          <cx:pt idx="2424">194</cx:pt>
          <cx:pt idx="2425">11</cx:pt>
          <cx:pt idx="2426">562</cx:pt>
          <cx:pt idx="2427">481</cx:pt>
          <cx:pt idx="2428">12</cx:pt>
          <cx:pt idx="2429">67</cx:pt>
          <cx:pt idx="2430">6</cx:pt>
          <cx:pt idx="2431">38</cx:pt>
          <cx:pt idx="2432">8</cx:pt>
          <cx:pt idx="2433">95</cx:pt>
          <cx:pt idx="2434">220</cx:pt>
          <cx:pt idx="2435">84</cx:pt>
          <cx:pt idx="2436">10</cx:pt>
          <cx:pt idx="2437">47</cx:pt>
          <cx:pt idx="2438">87</cx:pt>
          <cx:pt idx="2439">268</cx:pt>
          <cx:pt idx="2440">245</cx:pt>
          <cx:pt idx="2441">66</cx:pt>
          <cx:pt idx="2442">14</cx:pt>
          <cx:pt idx="2443">8</cx:pt>
          <cx:pt idx="2444">58</cx:pt>
          <cx:pt idx="2445">52</cx:pt>
          <cx:pt idx="2446">343</cx:pt>
          <cx:pt idx="2447">119</cx:pt>
          <cx:pt idx="2448">266</cx:pt>
          <cx:pt idx="2449">70</cx:pt>
          <cx:pt idx="2450">119</cx:pt>
          <cx:pt idx="2451">148</cx:pt>
          <cx:pt idx="2452">57</cx:pt>
          <cx:pt idx="2453">51</cx:pt>
          <cx:pt idx="2454">97</cx:pt>
          <cx:pt idx="2455">70</cx:pt>
          <cx:pt idx="2456">134</cx:pt>
          <cx:pt idx="2457">91</cx:pt>
          <cx:pt idx="2458">34</cx:pt>
          <cx:pt idx="2459">122</cx:pt>
          <cx:pt idx="2460">15</cx:pt>
          <cx:pt idx="2461">179</cx:pt>
          <cx:pt idx="2462">42</cx:pt>
          <cx:pt idx="2463">13</cx:pt>
          <cx:pt idx="2464">12</cx:pt>
          <cx:pt idx="2465">65</cx:pt>
          <cx:pt idx="2466">244</cx:pt>
          <cx:pt idx="2467">6</cx:pt>
          <cx:pt idx="2468">229</cx:pt>
          <cx:pt idx="2469">47</cx:pt>
          <cx:pt idx="2470">173</cx:pt>
          <cx:pt idx="2471">65</cx:pt>
          <cx:pt idx="2472">25</cx:pt>
          <cx:pt idx="2473">19</cx:pt>
          <cx:pt idx="2474">64</cx:pt>
          <cx:pt idx="2475">168</cx:pt>
          <cx:pt idx="2476">107</cx:pt>
          <cx:pt idx="2477">179</cx:pt>
          <cx:pt idx="2478">584</cx:pt>
          <cx:pt idx="2479">84</cx:pt>
          <cx:pt idx="2480">35</cx:pt>
          <cx:pt idx="2481">53</cx:pt>
          <cx:pt idx="2482">4</cx:pt>
          <cx:pt idx="2483">62</cx:pt>
          <cx:pt idx="2484">71</cx:pt>
          <cx:pt idx="2485">20</cx:pt>
          <cx:pt idx="2486">61</cx:pt>
          <cx:pt idx="2487">113</cx:pt>
          <cx:pt idx="2488">52</cx:pt>
          <cx:pt idx="2489">168</cx:pt>
          <cx:pt idx="2490">218</cx:pt>
          <cx:pt idx="2491">195</cx:pt>
          <cx:pt idx="2492">339</cx:pt>
          <cx:pt idx="2493">320</cx:pt>
          <cx:pt idx="2494">175</cx:pt>
          <cx:pt idx="2495">87</cx:pt>
          <cx:pt idx="2496">132</cx:pt>
          <cx:pt idx="2497">380</cx:pt>
          <cx:pt idx="2498">49</cx:pt>
          <cx:pt idx="2499">56</cx:pt>
          <cx:pt idx="2500">19</cx:pt>
          <cx:pt idx="2501">160</cx:pt>
          <cx:pt idx="2502">85</cx:pt>
          <cx:pt idx="2503">74</cx:pt>
          <cx:pt idx="2504">57</cx:pt>
          <cx:pt idx="2505">28</cx:pt>
          <cx:pt idx="2506">79</cx:pt>
          <cx:pt idx="2507">237</cx:pt>
          <cx:pt idx="2508">9</cx:pt>
          <cx:pt idx="2509">12</cx:pt>
          <cx:pt idx="2510">172</cx:pt>
          <cx:pt idx="2511">218</cx:pt>
          <cx:pt idx="2512">26</cx:pt>
          <cx:pt idx="2513">119</cx:pt>
          <cx:pt idx="2514">89</cx:pt>
          <cx:pt idx="2515">93</cx:pt>
          <cx:pt idx="2516">84</cx:pt>
          <cx:pt idx="2517">93</cx:pt>
          <cx:pt idx="2518">63</cx:pt>
          <cx:pt idx="2519">296</cx:pt>
          <cx:pt idx="2520">24</cx:pt>
          <cx:pt idx="2521">67</cx:pt>
          <cx:pt idx="2522">235</cx:pt>
          <cx:pt idx="2523">86</cx:pt>
          <cx:pt idx="2524">128</cx:pt>
          <cx:pt idx="2525">138</cx:pt>
          <cx:pt idx="2526">72</cx:pt>
          <cx:pt idx="2527">8</cx:pt>
          <cx:pt idx="2528">175</cx:pt>
          <cx:pt idx="2529">28</cx:pt>
          <cx:pt idx="2530">314</cx:pt>
          <cx:pt idx="2531">9</cx:pt>
          <cx:pt idx="2532">190</cx:pt>
          <cx:pt idx="2533">166</cx:pt>
          <cx:pt idx="2534">77</cx:pt>
          <cx:pt idx="2535">91</cx:pt>
          <cx:pt idx="2536">113</cx:pt>
          <cx:pt idx="2537">60</cx:pt>
          <cx:pt idx="2538">51</cx:pt>
          <cx:pt idx="2539">66</cx:pt>
          <cx:pt idx="2540">29</cx:pt>
          <cx:pt idx="2541">63</cx:pt>
          <cx:pt idx="2542">67</cx:pt>
          <cx:pt idx="2543">62</cx:pt>
          <cx:pt idx="2544">65</cx:pt>
          <cx:pt idx="2545">233</cx:pt>
          <cx:pt idx="2546">22</cx:pt>
          <cx:pt idx="2547">114</cx:pt>
          <cx:pt idx="2548">118</cx:pt>
          <cx:pt idx="2549">280</cx:pt>
          <cx:pt idx="2550">139</cx:pt>
          <cx:pt idx="2551">63</cx:pt>
          <cx:pt idx="2552">182</cx:pt>
          <cx:pt idx="2553">194</cx:pt>
          <cx:pt idx="2554">468</cx:pt>
          <cx:pt idx="2555">56</cx:pt>
          <cx:pt idx="2556">51</cx:pt>
          <cx:pt idx="2557">112</cx:pt>
          <cx:pt idx="2558">343</cx:pt>
          <cx:pt idx="2559">207</cx:pt>
          <cx:pt idx="2560">16</cx:pt>
          <cx:pt idx="2561">226</cx:pt>
          <cx:pt idx="2562">92</cx:pt>
          <cx:pt idx="2563">42</cx:pt>
          <cx:pt idx="2564">118</cx:pt>
          <cx:pt idx="2565">29</cx:pt>
          <cx:pt idx="2566">71</cx:pt>
          <cx:pt idx="2567">134</cx:pt>
          <cx:pt idx="2568">35</cx:pt>
          <cx:pt idx="2569">74</cx:pt>
          <cx:pt idx="2570">180</cx:pt>
          <cx:pt idx="2571">123</cx:pt>
          <cx:pt idx="2572">185</cx:pt>
          <cx:pt idx="2573">114</cx:pt>
          <cx:pt idx="2574">73</cx:pt>
          <cx:pt idx="2575">42</cx:pt>
          <cx:pt idx="2576">246</cx:pt>
          <cx:pt idx="2577">572</cx:pt>
          <cx:pt idx="2578">152</cx:pt>
          <cx:pt idx="2579">29</cx:pt>
          <cx:pt idx="2580">6</cx:pt>
          <cx:pt idx="2581">501</cx:pt>
          <cx:pt idx="2582">52</cx:pt>
          <cx:pt idx="2583">72</cx:pt>
          <cx:pt idx="2584">131</cx:pt>
          <cx:pt idx="2585">46</cx:pt>
          <cx:pt idx="2586">46</cx:pt>
          <cx:pt idx="2587">142</cx:pt>
          <cx:pt idx="2588">19</cx:pt>
          <cx:pt idx="2589">31</cx:pt>
          <cx:pt idx="2590">34</cx:pt>
          <cx:pt idx="2591">235</cx:pt>
          <cx:pt idx="2592">94</cx:pt>
          <cx:pt idx="2593">174</cx:pt>
          <cx:pt idx="2594">30</cx:pt>
          <cx:pt idx="2595">103</cx:pt>
          <cx:pt idx="2596">255</cx:pt>
          <cx:pt idx="2597">6</cx:pt>
          <cx:pt idx="2598">16</cx:pt>
          <cx:pt idx="2599">47</cx:pt>
          <cx:pt idx="2600">50</cx:pt>
          <cx:pt idx="2601">82</cx:pt>
          <cx:pt idx="2602">169</cx:pt>
          <cx:pt idx="2603">8</cx:pt>
          <cx:pt idx="2604">89</cx:pt>
          <cx:pt idx="2605">126</cx:pt>
          <cx:pt idx="2606">108</cx:pt>
          <cx:pt idx="2607">4</cx:pt>
          <cx:pt idx="2608">38</cx:pt>
          <cx:pt idx="2609">240</cx:pt>
          <cx:pt idx="2610">68</cx:pt>
          <cx:pt idx="2611">239</cx:pt>
          <cx:pt idx="2612">118</cx:pt>
          <cx:pt idx="2613">5</cx:pt>
          <cx:pt idx="2614">80</cx:pt>
          <cx:pt idx="2615">87</cx:pt>
          <cx:pt idx="2616">298</cx:pt>
          <cx:pt idx="2617">127</cx:pt>
          <cx:pt idx="2618">184</cx:pt>
          <cx:pt idx="2619">67</cx:pt>
          <cx:pt idx="2620">96</cx:pt>
          <cx:pt idx="2621">97</cx:pt>
          <cx:pt idx="2622">251</cx:pt>
          <cx:pt idx="2623">45</cx:pt>
          <cx:pt idx="2624">83</cx:pt>
          <cx:pt idx="2625">458</cx:pt>
          <cx:pt idx="2626">61</cx:pt>
          <cx:pt idx="2627">10</cx:pt>
          <cx:pt idx="2628">162</cx:pt>
          <cx:pt idx="2629">576</cx:pt>
          <cx:pt idx="2630">66</cx:pt>
          <cx:pt idx="2631">239</cx:pt>
          <cx:pt idx="2632">33</cx:pt>
          <cx:pt idx="2633">96</cx:pt>
          <cx:pt idx="2634">371</cx:pt>
          <cx:pt idx="2635">216</cx:pt>
          <cx:pt idx="2636">167</cx:pt>
          <cx:pt idx="2637">200</cx:pt>
          <cx:pt idx="2638">293</cx:pt>
          <cx:pt idx="2639">127</cx:pt>
          <cx:pt idx="2640">513</cx:pt>
          <cx:pt idx="2641">56</cx:pt>
          <cx:pt idx="2642">179</cx:pt>
          <cx:pt idx="2643">25</cx:pt>
          <cx:pt idx="2644">38</cx:pt>
          <cx:pt idx="2645">168</cx:pt>
          <cx:pt idx="2646">99</cx:pt>
          <cx:pt idx="2647">36</cx:pt>
          <cx:pt idx="2648">32</cx:pt>
          <cx:pt idx="2649">60</cx:pt>
          <cx:pt idx="2650">208</cx:pt>
          <cx:pt idx="2651">115</cx:pt>
          <cx:pt idx="2652">197</cx:pt>
          <cx:pt idx="2653">72</cx:pt>
          <cx:pt idx="2654">230</cx:pt>
          <cx:pt idx="2655">88</cx:pt>
          <cx:pt idx="2656">51</cx:pt>
          <cx:pt idx="2657">486</cx:pt>
          <cx:pt idx="2658">72</cx:pt>
          <cx:pt idx="2659">24</cx:pt>
          <cx:pt idx="2660">136</cx:pt>
          <cx:pt idx="2661">31</cx:pt>
          <cx:pt idx="2662">144</cx:pt>
          <cx:pt idx="2663">84</cx:pt>
          <cx:pt idx="2664">224</cx:pt>
          <cx:pt idx="2665">60</cx:pt>
          <cx:pt idx="2666">163</cx:pt>
          <cx:pt idx="2667">85</cx:pt>
          <cx:pt idx="2668">66</cx:pt>
          <cx:pt idx="2669">104</cx:pt>
          <cx:pt idx="2670">7</cx:pt>
          <cx:pt idx="2671">156</cx:pt>
          <cx:pt idx="2672">151</cx:pt>
          <cx:pt idx="2673">78</cx:pt>
          <cx:pt idx="2674">185</cx:pt>
          <cx:pt idx="2675">234</cx:pt>
          <cx:pt idx="2676">44</cx:pt>
          <cx:pt idx="2677">30</cx:pt>
          <cx:pt idx="2678">97</cx:pt>
          <cx:pt idx="2679">434</cx:pt>
          <cx:pt idx="2680">174</cx:pt>
          <cx:pt idx="2681">35</cx:pt>
          <cx:pt idx="2682">56</cx:pt>
          <cx:pt idx="2683">198</cx:pt>
          <cx:pt idx="2684">165</cx:pt>
          <cx:pt idx="2685">47</cx:pt>
          <cx:pt idx="2686">11</cx:pt>
          <cx:pt idx="2687">50</cx:pt>
          <cx:pt idx="2688">58</cx:pt>
          <cx:pt idx="2689">380</cx:pt>
          <cx:pt idx="2690">128</cx:pt>
          <cx:pt idx="2691">195</cx:pt>
          <cx:pt idx="2692">195</cx:pt>
          <cx:pt idx="2693">67</cx:pt>
          <cx:pt idx="2694">213</cx:pt>
          <cx:pt idx="2695">74</cx:pt>
          <cx:pt idx="2696">17</cx:pt>
          <cx:pt idx="2697">124</cx:pt>
          <cx:pt idx="2698">122</cx:pt>
          <cx:pt idx="2699">125</cx:pt>
          <cx:pt idx="2700">209</cx:pt>
          <cx:pt idx="2701">53</cx:pt>
          <cx:pt idx="2702">64</cx:pt>
          <cx:pt idx="2703">113</cx:pt>
          <cx:pt idx="2704">30</cx:pt>
          <cx:pt idx="2705">94</cx:pt>
          <cx:pt idx="2706">538</cx:pt>
          <cx:pt idx="2707">145</cx:pt>
          <cx:pt idx="2708">221</cx:pt>
          <cx:pt idx="2709">155</cx:pt>
          <cx:pt idx="2710">48</cx:pt>
          <cx:pt idx="2711">48</cx:pt>
          <cx:pt idx="2712">95</cx:pt>
          <cx:pt idx="2713">157</cx:pt>
          <cx:pt idx="2714">29</cx:pt>
          <cx:pt idx="2715">43</cx:pt>
          <cx:pt idx="2716">531</cx:pt>
          <cx:pt idx="2717">122</cx:pt>
          <cx:pt idx="2718">60</cx:pt>
          <cx:pt idx="2719">106</cx:pt>
          <cx:pt idx="2720">242</cx:pt>
          <cx:pt idx="2721">58</cx:pt>
          <cx:pt idx="2722">314</cx:pt>
          <cx:pt idx="2723">105</cx:pt>
          <cx:pt idx="2724">97</cx:pt>
          <cx:pt idx="2725">13</cx:pt>
          <cx:pt idx="2726">132</cx:pt>
          <cx:pt idx="2727">148</cx:pt>
          <cx:pt idx="2728">154</cx:pt>
          <cx:pt idx="2729">49</cx:pt>
          <cx:pt idx="2730">110</cx:pt>
          <cx:pt idx="2731">34</cx:pt>
          <cx:pt idx="2732">150</cx:pt>
          <cx:pt idx="2733">108</cx:pt>
          <cx:pt idx="2734">8</cx:pt>
          <cx:pt idx="2735">238</cx:pt>
          <cx:pt idx="2736">15</cx:pt>
          <cx:pt idx="2737">14</cx:pt>
          <cx:pt idx="2738">79</cx:pt>
          <cx:pt idx="2739">9</cx:pt>
          <cx:pt idx="2740">38</cx:pt>
          <cx:pt idx="2741">10</cx:pt>
          <cx:pt idx="2742">15</cx:pt>
          <cx:pt idx="2743">100</cx:pt>
          <cx:pt idx="2744">60</cx:pt>
          <cx:pt idx="2745">221</cx:pt>
          <cx:pt idx="2746">351</cx:pt>
          <cx:pt idx="2747">29</cx:pt>
          <cx:pt idx="2748">114</cx:pt>
          <cx:pt idx="2749">11</cx:pt>
          <cx:pt idx="2750">18</cx:pt>
          <cx:pt idx="2751">173</cx:pt>
          <cx:pt idx="2752">274</cx:pt>
          <cx:pt idx="2753">100</cx:pt>
          <cx:pt idx="2754">475</cx:pt>
          <cx:pt idx="2755">26</cx:pt>
          <cx:pt idx="2756">8</cx:pt>
          <cx:pt idx="2757">114</cx:pt>
          <cx:pt idx="2758">162</cx:pt>
          <cx:pt idx="2759">24</cx:pt>
          <cx:pt idx="2760">92</cx:pt>
          <cx:pt idx="2761">154</cx:pt>
          <cx:pt idx="2762">110</cx:pt>
          <cx:pt idx="2763">200</cx:pt>
          <cx:pt idx="2764">79</cx:pt>
          <cx:pt idx="2765">122</cx:pt>
          <cx:pt idx="2766">58</cx:pt>
          <cx:pt idx="2767">195</cx:pt>
          <cx:pt idx="2768">183</cx:pt>
          <cx:pt idx="2769">29</cx:pt>
          <cx:pt idx="2770">127</cx:pt>
          <cx:pt idx="2771">82</cx:pt>
          <cx:pt idx="2772">195</cx:pt>
          <cx:pt idx="2773">236</cx:pt>
          <cx:pt idx="2774">144</cx:pt>
          <cx:pt idx="2775">251</cx:pt>
          <cx:pt idx="2776">183</cx:pt>
          <cx:pt idx="2777">255</cx:pt>
          <cx:pt idx="2778">287</cx:pt>
          <cx:pt idx="2779">159</cx:pt>
          <cx:pt idx="2780">88</cx:pt>
          <cx:pt idx="2781">182</cx:pt>
          <cx:pt idx="2782">15</cx:pt>
          <cx:pt idx="2783">138</cx:pt>
          <cx:pt idx="2784">129</cx:pt>
          <cx:pt idx="2785">84</cx:pt>
          <cx:pt idx="2786">28</cx:pt>
          <cx:pt idx="2787">67</cx:pt>
          <cx:pt idx="2788">13</cx:pt>
          <cx:pt idx="2789">178</cx:pt>
          <cx:pt idx="2790">145</cx:pt>
          <cx:pt idx="2791">197</cx:pt>
          <cx:pt idx="2792">227</cx:pt>
          <cx:pt idx="2793">102</cx:pt>
          <cx:pt idx="2794">186</cx:pt>
          <cx:pt idx="2795">27</cx:pt>
          <cx:pt idx="2796">82</cx:pt>
          <cx:pt idx="2797">40</cx:pt>
          <cx:pt idx="2798">66</cx:pt>
          <cx:pt idx="2799">133</cx:pt>
          <cx:pt idx="2800">212</cx:pt>
          <cx:pt idx="2801">151</cx:pt>
          <cx:pt idx="2802">63</cx:pt>
          <cx:pt idx="2803">193</cx:pt>
          <cx:pt idx="2804">14</cx:pt>
          <cx:pt idx="2805">63</cx:pt>
          <cx:pt idx="2806">175</cx:pt>
          <cx:pt idx="2807">69</cx:pt>
          <cx:pt idx="2808">23</cx:pt>
          <cx:pt idx="2809">62</cx:pt>
          <cx:pt idx="2810">35</cx:pt>
          <cx:pt idx="2811">63</cx:pt>
          <cx:pt idx="2812">136</cx:pt>
          <cx:pt idx="2813">52</cx:pt>
          <cx:pt idx="2814">168</cx:pt>
          <cx:pt idx="2815">155</cx:pt>
          <cx:pt idx="2816">71</cx:pt>
          <cx:pt idx="2817">26</cx:pt>
          <cx:pt idx="2818">8</cx:pt>
          <cx:pt idx="2819">193</cx:pt>
          <cx:pt idx="2820">43</cx:pt>
          <cx:pt idx="2821">295</cx:pt>
          <cx:pt idx="2822">10</cx:pt>
          <cx:pt idx="2823">42</cx:pt>
          <cx:pt idx="2824">83</cx:pt>
          <cx:pt idx="2825">47</cx:pt>
          <cx:pt idx="2826">169</cx:pt>
          <cx:pt idx="2827">60</cx:pt>
          <cx:pt idx="2828">59</cx:pt>
          <cx:pt idx="2829">49</cx:pt>
          <cx:pt idx="2830">16</cx:pt>
          <cx:pt idx="2831">39</cx:pt>
          <cx:pt idx="2832">42</cx:pt>
          <cx:pt idx="2833">6</cx:pt>
          <cx:pt idx="2834">236</cx:pt>
          <cx:pt idx="2835">148</cx:pt>
          <cx:pt idx="2836">38</cx:pt>
          <cx:pt idx="2837">230</cx:pt>
          <cx:pt idx="2838">132</cx:pt>
          <cx:pt idx="2839">21</cx:pt>
          <cx:pt idx="2840">209</cx:pt>
          <cx:pt idx="2841">78</cx:pt>
          <cx:pt idx="2842">14</cx:pt>
          <cx:pt idx="2843">32</cx:pt>
          <cx:pt idx="2844">45</cx:pt>
          <cx:pt idx="2845">221</cx:pt>
          <cx:pt idx="2846">581</cx:pt>
          <cx:pt idx="2847">171</cx:pt>
          <cx:pt idx="2848">6</cx:pt>
          <cx:pt idx="2849">8</cx:pt>
          <cx:pt idx="2850">28</cx:pt>
          <cx:pt idx="2851">76</cx:pt>
          <cx:pt idx="2852">199</cx:pt>
          <cx:pt idx="2853">29</cx:pt>
          <cx:pt idx="2854">104</cx:pt>
          <cx:pt idx="2855">62</cx:pt>
          <cx:pt idx="2856">185</cx:pt>
          <cx:pt idx="2857">91</cx:pt>
          <cx:pt idx="2858">11</cx:pt>
          <cx:pt idx="2859">145</cx:pt>
          <cx:pt idx="2860">121</cx:pt>
          <cx:pt idx="2861">18</cx:pt>
          <cx:pt idx="2862">200</cx:pt>
          <cx:pt idx="2863">28</cx:pt>
          <cx:pt idx="2864">236</cx:pt>
          <cx:pt idx="2865">88</cx:pt>
          <cx:pt idx="2866">81</cx:pt>
          <cx:pt idx="2867">14</cx:pt>
          <cx:pt idx="2868">68</cx:pt>
          <cx:pt idx="2869">205</cx:pt>
          <cx:pt idx="2870">15</cx:pt>
          <cx:pt idx="2871">44</cx:pt>
          <cx:pt idx="2872">91</cx:pt>
          <cx:pt idx="2873">85</cx:pt>
          <cx:pt idx="2874">84</cx:pt>
          <cx:pt idx="2875">127</cx:pt>
          <cx:pt idx="2876">152</cx:pt>
          <cx:pt idx="2877">206</cx:pt>
          <cx:pt idx="2878">16</cx:pt>
          <cx:pt idx="2879">174</cx:pt>
          <cx:pt idx="2880">62</cx:pt>
          <cx:pt idx="2881">248</cx:pt>
          <cx:pt idx="2882">553</cx:pt>
          <cx:pt idx="2883">29</cx:pt>
          <cx:pt idx="2884">45</cx:pt>
          <cx:pt idx="2885">235</cx:pt>
          <cx:pt idx="2886">117</cx:pt>
          <cx:pt idx="2887">204</cx:pt>
          <cx:pt idx="2888">169</cx:pt>
          <cx:pt idx="2889">13</cx:pt>
          <cx:pt idx="2890">101</cx:pt>
          <cx:pt idx="2891">120</cx:pt>
          <cx:pt idx="2892">103</cx:pt>
          <cx:pt idx="2893">240</cx:pt>
          <cx:pt idx="2894">194</cx:pt>
          <cx:pt idx="2895">65</cx:pt>
          <cx:pt idx="2896">415</cx:pt>
          <cx:pt idx="2897">76</cx:pt>
          <cx:pt idx="2898">155</cx:pt>
          <cx:pt idx="2899">25</cx:pt>
          <cx:pt idx="2900">129</cx:pt>
          <cx:pt idx="2901">53</cx:pt>
          <cx:pt idx="2902">5</cx:pt>
          <cx:pt idx="2903">114</cx:pt>
          <cx:pt idx="2904">78</cx:pt>
          <cx:pt idx="2905">188</cx:pt>
          <cx:pt idx="2906">21</cx:pt>
          <cx:pt idx="2907">40</cx:pt>
          <cx:pt idx="2908">139</cx:pt>
          <cx:pt idx="2909">98</cx:pt>
          <cx:pt idx="2910">56</cx:pt>
          <cx:pt idx="2911">180</cx:pt>
          <cx:pt idx="2912">123</cx:pt>
          <cx:pt idx="2913">446</cx:pt>
          <cx:pt idx="2914">105</cx:pt>
          <cx:pt idx="2915">140</cx:pt>
          <cx:pt idx="2916">186</cx:pt>
          <cx:pt idx="2917">70</cx:pt>
          <cx:pt idx="2918">8</cx:pt>
          <cx:pt idx="2919">116</cx:pt>
          <cx:pt idx="2920">51</cx:pt>
          <cx:pt idx="2921">57</cx:pt>
          <cx:pt idx="2922">49</cx:pt>
          <cx:pt idx="2923">68</cx:pt>
          <cx:pt idx="2924">90</cx:pt>
          <cx:pt idx="2925">205</cx:pt>
          <cx:pt idx="2926">90</cx:pt>
          <cx:pt idx="2927">182</cx:pt>
          <cx:pt idx="2928">23</cx:pt>
          <cx:pt idx="2929">13</cx:pt>
          <cx:pt idx="2930">82</cx:pt>
          <cx:pt idx="2931">16</cx:pt>
          <cx:pt idx="2932">194</cx:pt>
          <cx:pt idx="2933">42</cx:pt>
          <cx:pt idx="2934">118</cx:pt>
          <cx:pt idx="2935">346</cx:pt>
          <cx:pt idx="2936">101</cx:pt>
          <cx:pt idx="2937">60</cx:pt>
          <cx:pt idx="2938">118</cx:pt>
          <cx:pt idx="2939">16</cx:pt>
          <cx:pt idx="2940">96</cx:pt>
          <cx:pt idx="2941">209</cx:pt>
          <cx:pt idx="2942">228</cx:pt>
          <cx:pt idx="2943">226</cx:pt>
          <cx:pt idx="2944">91</cx:pt>
          <cx:pt idx="2945">84</cx:pt>
          <cx:pt idx="2946">520</cx:pt>
          <cx:pt idx="2947">13</cx:pt>
          <cx:pt idx="2948">157</cx:pt>
          <cx:pt idx="2949">49</cx:pt>
          <cx:pt idx="2950">11</cx:pt>
          <cx:pt idx="2951">19</cx:pt>
          <cx:pt idx="2952">51</cx:pt>
          <cx:pt idx="2953">45</cx:pt>
          <cx:pt idx="2954">499</cx:pt>
          <cx:pt idx="2955">71</cx:pt>
          <cx:pt idx="2956">184</cx:pt>
          <cx:pt idx="2957">194</cx:pt>
          <cx:pt idx="2958">110</cx:pt>
          <cx:pt idx="2959">11</cx:pt>
          <cx:pt idx="2960">137</cx:pt>
          <cx:pt idx="2961">53</cx:pt>
          <cx:pt idx="2962">339</cx:pt>
          <cx:pt idx="2963">327</cx:pt>
          <cx:pt idx="2964">158</cx:pt>
          <cx:pt idx="2965">23</cx:pt>
          <cx:pt idx="2966">11</cx:pt>
          <cx:pt idx="2967">219</cx:pt>
          <cx:pt idx="2968">47</cx:pt>
          <cx:pt idx="2969">63</cx:pt>
          <cx:pt idx="2970">490</cx:pt>
          <cx:pt idx="2971">56</cx:pt>
          <cx:pt idx="2972">22</cx:pt>
          <cx:pt idx="2973">224</cx:pt>
          <cx:pt idx="2974">536</cx:pt>
          <cx:pt idx="2975">42</cx:pt>
          <cx:pt idx="2976">34</cx:pt>
          <cx:pt idx="2977">52</cx:pt>
          <cx:pt idx="2978">146</cx:pt>
          <cx:pt idx="2979">215</cx:pt>
          <cx:pt idx="2980">264</cx:pt>
          <cx:pt idx="2981">7</cx:pt>
          <cx:pt idx="2982">238</cx:pt>
          <cx:pt idx="2983">136</cx:pt>
          <cx:pt idx="2984">64</cx:pt>
          <cx:pt idx="2985">15</cx:pt>
          <cx:pt idx="2986">58</cx:pt>
          <cx:pt idx="2987">240</cx:pt>
          <cx:pt idx="2988">11</cx:pt>
          <cx:pt idx="2989">242</cx:pt>
          <cx:pt idx="2990">245</cx:pt>
          <cx:pt idx="2991">29</cx:pt>
          <cx:pt idx="2992">25</cx:pt>
          <cx:pt idx="2993">20</cx:pt>
          <cx:pt idx="2994">7</cx:pt>
          <cx:pt idx="2995">109</cx:pt>
          <cx:pt idx="2996">189</cx:pt>
          <cx:pt idx="2997">445</cx:pt>
          <cx:pt idx="2998">103</cx:pt>
          <cx:pt idx="2999">241</cx:pt>
          <cx:pt idx="3000">127</cx:pt>
          <cx:pt idx="3001">167</cx:pt>
          <cx:pt idx="3002">60</cx:pt>
          <cx:pt idx="3003">48</cx:pt>
          <cx:pt idx="3004">12</cx:pt>
          <cx:pt idx="3005">79</cx:pt>
          <cx:pt idx="3006">50</cx:pt>
          <cx:pt idx="3007">212</cx:pt>
          <cx:pt idx="3008">44</cx:pt>
          <cx:pt idx="3009">57</cx:pt>
          <cx:pt idx="3010">42</cx:pt>
          <cx:pt idx="3011">246</cx:pt>
          <cx:pt idx="3012">126</cx:pt>
          <cx:pt idx="3013">23</cx:pt>
          <cx:pt idx="3014">106</cx:pt>
          <cx:pt idx="3015">222</cx:pt>
          <cx:pt idx="3016">26</cx:pt>
          <cx:pt idx="3017">11</cx:pt>
          <cx:pt idx="3018">36</cx:pt>
          <cx:pt idx="3019">26</cx:pt>
          <cx:pt idx="3020">200</cx:pt>
          <cx:pt idx="3021">226</cx:pt>
          <cx:pt idx="3022">111</cx:pt>
          <cx:pt idx="3023">92</cx:pt>
          <cx:pt idx="3024">3</cx:pt>
          <cx:pt idx="3025">43</cx:pt>
          <cx:pt idx="3026">472</cx:pt>
          <cx:pt idx="3027">232</cx:pt>
          <cx:pt idx="3028">350</cx:pt>
          <cx:pt idx="3029">37</cx:pt>
          <cx:pt idx="3030">44</cx:pt>
          <cx:pt idx="3031">53</cx:pt>
          <cx:pt idx="3032">137</cx:pt>
          <cx:pt idx="3033">230</cx:pt>
          <cx:pt idx="3034">72</cx:pt>
          <cx:pt idx="3035">144</cx:pt>
          <cx:pt idx="3036">173</cx:pt>
          <cx:pt idx="3037">24</cx:pt>
          <cx:pt idx="3038">149</cx:pt>
          <cx:pt idx="3039">467</cx:pt>
          <cx:pt idx="3040">171</cx:pt>
          <cx:pt idx="3041">246</cx:pt>
          <cx:pt idx="3042">445</cx:pt>
          <cx:pt idx="3043">12</cx:pt>
          <cx:pt idx="3044">130</cx:pt>
          <cx:pt idx="3045">57</cx:pt>
          <cx:pt idx="3046">130</cx:pt>
          <cx:pt idx="3047">165</cx:pt>
          <cx:pt idx="3048">262</cx:pt>
          <cx:pt idx="3049">233</cx:pt>
          <cx:pt idx="3050">68</cx:pt>
          <cx:pt idx="3051">111</cx:pt>
          <cx:pt idx="3052">251</cx:pt>
          <cx:pt idx="3053">43</cx:pt>
          <cx:pt idx="3054">122</cx:pt>
          <cx:pt idx="3055">429</cx:pt>
          <cx:pt idx="3056">68</cx:pt>
          <cx:pt idx="3057">107</cx:pt>
          <cx:pt idx="3058">95</cx:pt>
          <cx:pt idx="3059">179</cx:pt>
          <cx:pt idx="3060">10</cx:pt>
          <cx:pt idx="3061">54</cx:pt>
          <cx:pt idx="3062">79</cx:pt>
          <cx:pt idx="3063">170</cx:pt>
          <cx:pt idx="3064">52</cx:pt>
          <cx:pt idx="3065">208</cx:pt>
          <cx:pt idx="3066">221</cx:pt>
          <cx:pt idx="3067">52</cx:pt>
          <cx:pt idx="3068">9</cx:pt>
          <cx:pt idx="3069">162</cx:pt>
          <cx:pt idx="3070">211</cx:pt>
          <cx:pt idx="3071">412</cx:pt>
          <cx:pt idx="3072">71</cx:pt>
          <cx:pt idx="3073">179</cx:pt>
          <cx:pt idx="3074">211</cx:pt>
          <cx:pt idx="3075">271</cx:pt>
          <cx:pt idx="3076">32</cx:pt>
          <cx:pt idx="3077">55</cx:pt>
          <cx:pt idx="3078">219</cx:pt>
          <cx:pt idx="3079">46</cx:pt>
          <cx:pt idx="3080">346</cx:pt>
          <cx:pt idx="3081">29</cx:pt>
          <cx:pt idx="3082">25</cx:pt>
          <cx:pt idx="3083">55</cx:pt>
          <cx:pt idx="3084">50</cx:pt>
          <cx:pt idx="3085">9</cx:pt>
          <cx:pt idx="3086">48</cx:pt>
          <cx:pt idx="3087">108</cx:pt>
          <cx:pt idx="3088">260</cx:pt>
          <cx:pt idx="3089">152</cx:pt>
          <cx:pt idx="3090">57</cx:pt>
          <cx:pt idx="3091">176</cx:pt>
          <cx:pt idx="3092">145</cx:pt>
          <cx:pt idx="3093">68</cx:pt>
          <cx:pt idx="3094">317</cx:pt>
          <cx:pt idx="3095">65</cx:pt>
          <cx:pt idx="3096">50</cx:pt>
          <cx:pt idx="3097">260</cx:pt>
          <cx:pt idx="3098">82</cx:pt>
          <cx:pt idx="3099">129</cx:pt>
          <cx:pt idx="3100">10</cx:pt>
          <cx:pt idx="3101">188</cx:pt>
          <cx:pt idx="3102">196</cx:pt>
          <cx:pt idx="3103">44</cx:pt>
          <cx:pt idx="3104">18</cx:pt>
          <cx:pt idx="3105">435</cx:pt>
          <cx:pt idx="3106">312</cx:pt>
          <cx:pt idx="3107">35</cx:pt>
          <cx:pt idx="3108">28</cx:pt>
          <cx:pt idx="3109">343</cx:pt>
          <cx:pt idx="3110">155</cx:pt>
          <cx:pt idx="3111">191</cx:pt>
          <cx:pt idx="3112">102</cx:pt>
          <cx:pt idx="3113">12</cx:pt>
          <cx:pt idx="3114">176</cx:pt>
          <cx:pt idx="3115">87</cx:pt>
          <cx:pt idx="3116">125</cx:pt>
          <cx:pt idx="3117">182</cx:pt>
          <cx:pt idx="3118">161</cx:pt>
          <cx:pt idx="3119">48</cx:pt>
          <cx:pt idx="3120">492</cx:pt>
          <cx:pt idx="3121">158</cx:pt>
          <cx:pt idx="3122">13</cx:pt>
          <cx:pt idx="3123">112</cx:pt>
          <cx:pt idx="3124">42</cx:pt>
          <cx:pt idx="3125">20</cx:pt>
          <cx:pt idx="3126">32</cx:pt>
          <cx:pt idx="3127">36</cx:pt>
          <cx:pt idx="3128">108</cx:pt>
          <cx:pt idx="3129">116</cx:pt>
          <cx:pt idx="3130">77</cx:pt>
          <cx:pt idx="3131">81</cx:pt>
          <cx:pt idx="3132">293</cx:pt>
          <cx:pt idx="3133">40</cx:pt>
          <cx:pt idx="3134">43</cx:pt>
          <cx:pt idx="3135">13</cx:pt>
          <cx:pt idx="3136">44</cx:pt>
          <cx:pt idx="3137">4</cx:pt>
          <cx:pt idx="3138">9</cx:pt>
          <cx:pt idx="3139">5</cx:pt>
          <cx:pt idx="3140">25</cx:pt>
          <cx:pt idx="3141">581</cx:pt>
          <cx:pt idx="3142">59</cx:pt>
          <cx:pt idx="3143">99</cx:pt>
          <cx:pt idx="3144">103</cx:pt>
          <cx:pt idx="3145">71</cx:pt>
          <cx:pt idx="3146">44</cx:pt>
          <cx:pt idx="3147">11</cx:pt>
          <cx:pt idx="3148">81</cx:pt>
          <cx:pt idx="3149">12</cx:pt>
          <cx:pt idx="3150">88</cx:pt>
          <cx:pt idx="3151">73</cx:pt>
          <cx:pt idx="3152">6</cx:pt>
          <cx:pt idx="3153">300</cx:pt>
          <cx:pt idx="3154">17</cx:pt>
          <cx:pt idx="3155">177</cx:pt>
          <cx:pt idx="3156">262</cx:pt>
          <cx:pt idx="3157">98</cx:pt>
          <cx:pt idx="3158">103</cx:pt>
          <cx:pt idx="3159">29</cx:pt>
          <cx:pt idx="3160">58</cx:pt>
          <cx:pt idx="3161">102</cx:pt>
          <cx:pt idx="3162">96</cx:pt>
          <cx:pt idx="3163">37</cx:pt>
          <cx:pt idx="3164">351</cx:pt>
          <cx:pt idx="3165">154</cx:pt>
          <cx:pt idx="3166">159</cx:pt>
          <cx:pt idx="3167">110</cx:pt>
          <cx:pt idx="3168">61</cx:pt>
          <cx:pt idx="3169">52</cx:pt>
          <cx:pt idx="3170">173</cx:pt>
          <cx:pt idx="3171">269</cx:pt>
          <cx:pt idx="3172">93</cx:pt>
          <cx:pt idx="3173">181</cx:pt>
          <cx:pt idx="3174">41</cx:pt>
          <cx:pt idx="3175">58</cx:pt>
          <cx:pt idx="3176">36</cx:pt>
          <cx:pt idx="3177">232</cx:pt>
          <cx:pt idx="3178">103</cx:pt>
          <cx:pt idx="3179">19</cx:pt>
          <cx:pt idx="3180">30</cx:pt>
          <cx:pt idx="3181">51</cx:pt>
          <cx:pt idx="3182">58</cx:pt>
          <cx:pt idx="3183">271</cx:pt>
          <cx:pt idx="3184">60</cx:pt>
          <cx:pt idx="3185">48</cx:pt>
          <cx:pt idx="3186">49</cx:pt>
          <cx:pt idx="3187">41</cx:pt>
          <cx:pt idx="3188">110</cx:pt>
          <cx:pt idx="3189">117</cx:pt>
          <cx:pt idx="3190">17</cx:pt>
          <cx:pt idx="3191">67</cx:pt>
          <cx:pt idx="3192">97</cx:pt>
          <cx:pt idx="3193">47</cx:pt>
          <cx:pt idx="3194">20</cx:pt>
          <cx:pt idx="3195">364</cx:pt>
          <cx:pt idx="3196">5</cx:pt>
          <cx:pt idx="3197">65</cx:pt>
          <cx:pt idx="3198">81</cx:pt>
          <cx:pt idx="3199">58</cx:pt>
          <cx:pt idx="3200">29</cx:pt>
          <cx:pt idx="3201">9</cx:pt>
          <cx:pt idx="3202">239</cx:pt>
          <cx:pt idx="3203">370</cx:pt>
          <cx:pt idx="3204">41</cx:pt>
          <cx:pt idx="3205">269</cx:pt>
          <cx:pt idx="3206">167</cx:pt>
          <cx:pt idx="3207">96</cx:pt>
          <cx:pt idx="3208">30</cx:pt>
          <cx:pt idx="3209">71</cx:pt>
          <cx:pt idx="3210">27</cx:pt>
          <cx:pt idx="3211">160</cx:pt>
          <cx:pt idx="3212">6</cx:pt>
          <cx:pt idx="3213">220</cx:pt>
          <cx:pt idx="3214">105</cx:pt>
          <cx:pt idx="3215">19</cx:pt>
          <cx:pt idx="3216">19</cx:pt>
          <cx:pt idx="3217">20</cx:pt>
          <cx:pt idx="3218">128</cx:pt>
          <cx:pt idx="3219">137</cx:pt>
          <cx:pt idx="3220">38</cx:pt>
          <cx:pt idx="3221">25</cx:pt>
          <cx:pt idx="3222">120</cx:pt>
          <cx:pt idx="3223">197</cx:pt>
          <cx:pt idx="3224">26</cx:pt>
          <cx:pt idx="3225">148</cx:pt>
          <cx:pt idx="3226">37</cx:pt>
          <cx:pt idx="3227">406</cx:pt>
          <cx:pt idx="3228">132</cx:pt>
          <cx:pt idx="3229">105</cx:pt>
          <cx:pt idx="3230">6</cx:pt>
          <cx:pt idx="3231">31</cx:pt>
          <cx:pt idx="3232">31</cx:pt>
          <cx:pt idx="3233">46</cx:pt>
          <cx:pt idx="3234">68</cx:pt>
          <cx:pt idx="3235">79</cx:pt>
          <cx:pt idx="3236">50</cx:pt>
          <cx:pt idx="3237">21</cx:pt>
          <cx:pt idx="3238">73</cx:pt>
          <cx:pt idx="3239">62</cx:pt>
          <cx:pt idx="3240">56</cx:pt>
          <cx:pt idx="3241">35</cx:pt>
          <cx:pt idx="3242">74</cx:pt>
          <cx:pt idx="3243">80</cx:pt>
          <cx:pt idx="3244">77</cx:pt>
          <cx:pt idx="3245">9</cx:pt>
          <cx:pt idx="3246">301</cx:pt>
          <cx:pt idx="3247">17</cx:pt>
          <cx:pt idx="3248">30</cx:pt>
          <cx:pt idx="3249">53</cx:pt>
          <cx:pt idx="3250">326</cx:pt>
          <cx:pt idx="3251">19</cx:pt>
          <cx:pt idx="3252">271</cx:pt>
          <cx:pt idx="3253">107</cx:pt>
          <cx:pt idx="3254">57</cx:pt>
          <cx:pt idx="3255">12</cx:pt>
          <cx:pt idx="3256">4</cx:pt>
          <cx:pt idx="3257">8</cx:pt>
          <cx:pt idx="3258">283</cx:pt>
          <cx:pt idx="3259">19</cx:pt>
          <cx:pt idx="3260">8</cx:pt>
          <cx:pt idx="3261">73</cx:pt>
          <cx:pt idx="3262">49</cx:pt>
          <cx:pt idx="3263">17</cx:pt>
          <cx:pt idx="3264">107</cx:pt>
          <cx:pt idx="3265">199</cx:pt>
          <cx:pt idx="3266">88</cx:pt>
          <cx:pt idx="3267">182</cx:pt>
          <cx:pt idx="3268">432</cx:pt>
          <cx:pt idx="3269">17</cx:pt>
          <cx:pt idx="3270">79</cx:pt>
          <cx:pt idx="3271">45</cx:pt>
          <cx:pt idx="3272">10</cx:pt>
          <cx:pt idx="3273">91</cx:pt>
          <cx:pt idx="3274">244</cx:pt>
          <cx:pt idx="3275">182</cx:pt>
          <cx:pt idx="3276">48</cx:pt>
          <cx:pt idx="3277">121</cx:pt>
          <cx:pt idx="3278">130</cx:pt>
          <cx:pt idx="3279">71</cx:pt>
          <cx:pt idx="3280">122</cx:pt>
          <cx:pt idx="3281">43</cx:pt>
          <cx:pt idx="3282">53</cx:pt>
          <cx:pt idx="3283">10</cx:pt>
          <cx:pt idx="3284">60</cx:pt>
          <cx:pt idx="3285">149</cx:pt>
          <cx:pt idx="3286">77</cx:pt>
          <cx:pt idx="3287">62</cx:pt>
          <cx:pt idx="3288">97</cx:pt>
          <cx:pt idx="3289">340</cx:pt>
          <cx:pt idx="3290">101</cx:pt>
          <cx:pt idx="3291">169</cx:pt>
          <cx:pt idx="3292">88</cx:pt>
          <cx:pt idx="3293">33</cx:pt>
          <cx:pt idx="3294">303</cx:pt>
          <cx:pt idx="3295">185</cx:pt>
          <cx:pt idx="3296">97</cx:pt>
          <cx:pt idx="3297">94</cx:pt>
          <cx:pt idx="3298">565</cx:pt>
          <cx:pt idx="3299">47</cx:pt>
          <cx:pt idx="3300">7</cx:pt>
          <cx:pt idx="3301">78</cx:pt>
          <cx:pt idx="3302">78</cx:pt>
          <cx:pt idx="3303">106</cx:pt>
          <cx:pt idx="3304">107</cx:pt>
          <cx:pt idx="3305">84</cx:pt>
          <cx:pt idx="3306">110</cx:pt>
          <cx:pt idx="3307">84</cx:pt>
          <cx:pt idx="3308">383</cx:pt>
          <cx:pt idx="3309">50</cx:pt>
          <cx:pt idx="3310">152</cx:pt>
          <cx:pt idx="3311">9</cx:pt>
          <cx:pt idx="3312">161</cx:pt>
          <cx:pt idx="3313">361</cx:pt>
          <cx:pt idx="3314">16</cx:pt>
          <cx:pt idx="3315">33</cx:pt>
          <cx:pt idx="3316">8</cx:pt>
          <cx:pt idx="3317">83</cx:pt>
          <cx:pt idx="3318">239</cx:pt>
          <cx:pt idx="3319">148</cx:pt>
          <cx:pt idx="3320">84</cx:pt>
          <cx:pt idx="3321">46</cx:pt>
          <cx:pt idx="3322">406</cx:pt>
          <cx:pt idx="3323">9</cx:pt>
          <cx:pt idx="3324">71</cx:pt>
          <cx:pt idx="3325">157</cx:pt>
          <cx:pt idx="3326">483</cx:pt>
          <cx:pt idx="3327">88</cx:pt>
          <cx:pt idx="3328">43</cx:pt>
          <cx:pt idx="3329">53</cx:pt>
          <cx:pt idx="3330">12</cx:pt>
          <cx:pt idx="3331">202</cx:pt>
          <cx:pt idx="3332">163</cx:pt>
          <cx:pt idx="3333">59</cx:pt>
          <cx:pt idx="3334">460</cx:pt>
          <cx:pt idx="3335">334</cx:pt>
          <cx:pt idx="3336">170</cx:pt>
          <cx:pt idx="3337">202</cx:pt>
          <cx:pt idx="3338">14</cx:pt>
          <cx:pt idx="3339">46</cx:pt>
          <cx:pt idx="3340">32</cx:pt>
          <cx:pt idx="3341">17</cx:pt>
          <cx:pt idx="3342">172</cx:pt>
          <cx:pt idx="3343">79</cx:pt>
          <cx:pt idx="3344">130</cx:pt>
          <cx:pt idx="3345">27</cx:pt>
          <cx:pt idx="3346">23</cx:pt>
          <cx:pt idx="3347">91</cx:pt>
          <cx:pt idx="3348">70</cx:pt>
          <cx:pt idx="3349">233</cx:pt>
          <cx:pt idx="3350">162</cx:pt>
          <cx:pt idx="3351">42</cx:pt>
          <cx:pt idx="3352">67</cx:pt>
          <cx:pt idx="3353">94</cx:pt>
          <cx:pt idx="3354">70</cx:pt>
          <cx:pt idx="3355">50</cx:pt>
          <cx:pt idx="3356">28</cx:pt>
          <cx:pt idx="3357">141</cx:pt>
          <cx:pt idx="3358">200</cx:pt>
          <cx:pt idx="3359">63</cx:pt>
          <cx:pt idx="3360">243</cx:pt>
          <cx:pt idx="3361">22</cx:pt>
          <cx:pt idx="3362">107</cx:pt>
          <cx:pt idx="3363">17</cx:pt>
          <cx:pt idx="3364">94</cx:pt>
          <cx:pt idx="3365">28</cx:pt>
          <cx:pt idx="3366">27</cx:pt>
          <cx:pt idx="3367">65</cx:pt>
          <cx:pt idx="3368">40</cx:pt>
          <cx:pt idx="3369">22</cx:pt>
          <cx:pt idx="3370">138</cx:pt>
          <cx:pt idx="3371">353</cx:pt>
          <cx:pt idx="3372">5</cx:pt>
          <cx:pt idx="3373">12</cx:pt>
          <cx:pt idx="3374">243</cx:pt>
          <cx:pt idx="3375">46</cx:pt>
          <cx:pt idx="3376">44</cx:pt>
          <cx:pt idx="3377">240</cx:pt>
          <cx:pt idx="3378">119</cx:pt>
          <cx:pt idx="3379">15</cx:pt>
          <cx:pt idx="3380">44</cx:pt>
          <cx:pt idx="3381">138</cx:pt>
          <cx:pt idx="3382">100</cx:pt>
          <cx:pt idx="3383">47</cx:pt>
          <cx:pt idx="3384">559</cx:pt>
          <cx:pt idx="3385">386</cx:pt>
          <cx:pt idx="3386">88</cx:pt>
          <cx:pt idx="3387">12</cx:pt>
          <cx:pt idx="3388">66</cx:pt>
          <cx:pt idx="3389">24</cx:pt>
          <cx:pt idx="3390">421</cx:pt>
          <cx:pt idx="3391">78</cx:pt>
          <cx:pt idx="3392">76</cx:pt>
          <cx:pt idx="3393">390</cx:pt>
          <cx:pt idx="3394">71</cx:pt>
          <cx:pt idx="3395">127</cx:pt>
          <cx:pt idx="3396">19</cx:pt>
          <cx:pt idx="3397">37</cx:pt>
          <cx:pt idx="3398">10</cx:pt>
          <cx:pt idx="3399">159</cx:pt>
          <cx:pt idx="3400">82</cx:pt>
          <cx:pt idx="3401">69</cx:pt>
          <cx:pt idx="3402">51</cx:pt>
          <cx:pt idx="3403">48</cx:pt>
          <cx:pt idx="3404">6</cx:pt>
          <cx:pt idx="3405">239</cx:pt>
          <cx:pt idx="3406">247</cx:pt>
          <cx:pt idx="3407">82</cx:pt>
          <cx:pt idx="3408">183</cx:pt>
          <cx:pt idx="3409">177</cx:pt>
          <cx:pt idx="3410">262</cx:pt>
          <cx:pt idx="3411">451</cx:pt>
          <cx:pt idx="3412">133</cx:pt>
          <cx:pt idx="3413">297</cx:pt>
          <cx:pt idx="3414">24</cx:pt>
          <cx:pt idx="3415">21</cx:pt>
          <cx:pt idx="3416">56</cx:pt>
          <cx:pt idx="3417">63</cx:pt>
          <cx:pt idx="3418">23</cx:pt>
          <cx:pt idx="3419">99</cx:pt>
          <cx:pt idx="3420">63</cx:pt>
          <cx:pt idx="3421">68</cx:pt>
          <cx:pt idx="3422">42</cx:pt>
          <cx:pt idx="3423">158</cx:pt>
          <cx:pt idx="3424">37</cx:pt>
          <cx:pt idx="3425">176</cx:pt>
          <cx:pt idx="3426">242</cx:pt>
          <cx:pt idx="3427">41</cx:pt>
          <cx:pt idx="3428">112</cx:pt>
          <cx:pt idx="3429">341</cx:pt>
          <cx:pt idx="3430">205</cx:pt>
          <cx:pt idx="3431">296</cx:pt>
          <cx:pt idx="3432">97</cx:pt>
          <cx:pt idx="3433">25</cx:pt>
          <cx:pt idx="3434">328</cx:pt>
          <cx:pt idx="3435">359</cx:pt>
          <cx:pt idx="3436">19</cx:pt>
          <cx:pt idx="3437">122</cx:pt>
          <cx:pt idx="3438">348</cx:pt>
          <cx:pt idx="3439">7</cx:pt>
          <cx:pt idx="3440">189</cx:pt>
          <cx:pt idx="3441">240</cx:pt>
          <cx:pt idx="3442">9</cx:pt>
          <cx:pt idx="3443">12</cx:pt>
          <cx:pt idx="3444">275</cx:pt>
          <cx:pt idx="3445">62</cx:pt>
          <cx:pt idx="3446">81</cx:pt>
          <cx:pt idx="3447">102</cx:pt>
          <cx:pt idx="3448">109</cx:pt>
          <cx:pt idx="3449">36</cx:pt>
          <cx:pt idx="3450">116</cx:pt>
          <cx:pt idx="3451">206</cx:pt>
          <cx:pt idx="3452">111</cx:pt>
          <cx:pt idx="3453">136</cx:pt>
          <cx:pt idx="3454">13</cx:pt>
          <cx:pt idx="3455">350</cx:pt>
          <cx:pt idx="3456">20</cx:pt>
          <cx:pt idx="3457">199</cx:pt>
          <cx:pt idx="3458">121</cx:pt>
          <cx:pt idx="3459">82</cx:pt>
          <cx:pt idx="3460">36</cx:pt>
          <cx:pt idx="3461">409</cx:pt>
          <cx:pt idx="3462">97</cx:pt>
          <cx:pt idx="3463">155</cx:pt>
          <cx:pt idx="3464">107</cx:pt>
          <cx:pt idx="3465">166</cx:pt>
          <cx:pt idx="3466">248</cx:pt>
          <cx:pt idx="3467">14</cx:pt>
          <cx:pt idx="3468">29</cx:pt>
          <cx:pt idx="3469">43</cx:pt>
          <cx:pt idx="3470">120</cx:pt>
          <cx:pt idx="3471">183</cx:pt>
          <cx:pt idx="3472">495</cx:pt>
          <cx:pt idx="3473">97</cx:pt>
          <cx:pt idx="3474">49</cx:pt>
          <cx:pt idx="3475">54</cx:pt>
          <cx:pt idx="3476">235</cx:pt>
          <cx:pt idx="3477">185</cx:pt>
          <cx:pt idx="3478">134</cx:pt>
          <cx:pt idx="3479">82</cx:pt>
          <cx:pt idx="3480">142</cx:pt>
          <cx:pt idx="3481">146</cx:pt>
          <cx:pt idx="3482">209</cx:pt>
          <cx:pt idx="3483">62</cx:pt>
          <cx:pt idx="3484">70</cx:pt>
          <cx:pt idx="3485">65</cx:pt>
          <cx:pt idx="3486">88</cx:pt>
          <cx:pt idx="3487">130</cx:pt>
          <cx:pt idx="3488">132</cx:pt>
          <cx:pt idx="3489">55</cx:pt>
          <cx:pt idx="3490">45</cx:pt>
          <cx:pt idx="3491">238</cx:pt>
          <cx:pt idx="3492">85</cx:pt>
          <cx:pt idx="3493">117</cx:pt>
          <cx:pt idx="3494">57</cx:pt>
          <cx:pt idx="3495">43</cx:pt>
          <cx:pt idx="3496">42</cx:pt>
          <cx:pt idx="3497">57</cx:pt>
          <cx:pt idx="3498">67</cx:pt>
          <cx:pt idx="3499">168</cx:pt>
          <cx:pt idx="3500">192</cx:pt>
          <cx:pt idx="3501">181</cx:pt>
          <cx:pt idx="3502">137</cx:pt>
          <cx:pt idx="3503">170</cx:pt>
          <cx:pt idx="3504">27</cx:pt>
          <cx:pt idx="3505">136</cx:pt>
          <cx:pt idx="3506">120</cx:pt>
          <cx:pt idx="3507">96</cx:pt>
          <cx:pt idx="3508">6</cx:pt>
          <cx:pt idx="3509">164</cx:pt>
          <cx:pt idx="3510">43</cx:pt>
          <cx:pt idx="3511">49</cx:pt>
          <cx:pt idx="3512">206</cx:pt>
          <cx:pt idx="3513">48</cx:pt>
          <cx:pt idx="3514">430</cx:pt>
          <cx:pt idx="3515">14</cx:pt>
          <cx:pt idx="3516">93</cx:pt>
          <cx:pt idx="3517">499</cx:pt>
          <cx:pt idx="3518">157</cx:pt>
          <cx:pt idx="3519">167</cx:pt>
          <cx:pt idx="3520">41</cx:pt>
          <cx:pt idx="3521">93</cx:pt>
          <cx:pt idx="3522">3</cx:pt>
          <cx:pt idx="3523">7</cx:pt>
          <cx:pt idx="3524">508</cx:pt>
          <cx:pt idx="3525">55</cx:pt>
          <cx:pt idx="3526">59</cx:pt>
          <cx:pt idx="3527">244</cx:pt>
          <cx:pt idx="3528">38</cx:pt>
          <cx:pt idx="3529">62</cx:pt>
          <cx:pt idx="3530">59</cx:pt>
          <cx:pt idx="3531">146</cx:pt>
          <cx:pt idx="3532">40</cx:pt>
          <cx:pt idx="3533">63</cx:pt>
          <cx:pt idx="3534">73</cx:pt>
          <cx:pt idx="3535">51</cx:pt>
          <cx:pt idx="3536">13</cx:pt>
          <cx:pt idx="3537">128</cx:pt>
          <cx:pt idx="3538">113</cx:pt>
          <cx:pt idx="3539">25</cx:pt>
          <cx:pt idx="3540">23</cx:pt>
          <cx:pt idx="3541">187</cx:pt>
          <cx:pt idx="3542">228</cx:pt>
          <cx:pt idx="3543">226</cx:pt>
          <cx:pt idx="3544">135</cx:pt>
          <cx:pt idx="3545">55</cx:pt>
          <cx:pt idx="3546">339</cx:pt>
          <cx:pt idx="3547">156</cx:pt>
          <cx:pt idx="3548">53</cx:pt>
          <cx:pt idx="3549">98</cx:pt>
          <cx:pt idx="3550">361</cx:pt>
          <cx:pt idx="3551">180</cx:pt>
          <cx:pt idx="3552">555</cx:pt>
          <cx:pt idx="3553">43</cx:pt>
          <cx:pt idx="3554">21</cx:pt>
          <cx:pt idx="3555">413</cx:pt>
          <cx:pt idx="3556">23</cx:pt>
          <cx:pt idx="3557">39</cx:pt>
          <cx:pt idx="3558">134</cx:pt>
          <cx:pt idx="3559">65</cx:pt>
          <cx:pt idx="3560">83</cx:pt>
          <cx:pt idx="3561">29</cx:pt>
          <cx:pt idx="3562">7</cx:pt>
          <cx:pt idx="3563">502</cx:pt>
          <cx:pt idx="3564">238</cx:pt>
          <cx:pt idx="3565">130</cx:pt>
          <cx:pt idx="3566">44</cx:pt>
          <cx:pt idx="3567">179</cx:pt>
          <cx:pt idx="3568">152</cx:pt>
          <cx:pt idx="3569">368</cx:pt>
          <cx:pt idx="3570">194</cx:pt>
          <cx:pt idx="3571">114</cx:pt>
          <cx:pt idx="3572">15</cx:pt>
          <cx:pt idx="3573">58</cx:pt>
          <cx:pt idx="3574">271</cx:pt>
          <cx:pt idx="3575">187</cx:pt>
          <cx:pt idx="3576">51</cx:pt>
          <cx:pt idx="3577">28</cx:pt>
          <cx:pt idx="3578">333</cx:pt>
          <cx:pt idx="3579">146</cx:pt>
          <cx:pt idx="3580">121</cx:pt>
          <cx:pt idx="3581">138</cx:pt>
          <cx:pt idx="3582">86</cx:pt>
          <cx:pt idx="3583">170</cx:pt>
          <cx:pt idx="3584">429</cx:pt>
          <cx:pt idx="3585">34</cx:pt>
          <cx:pt idx="3586">109</cx:pt>
          <cx:pt idx="3587">193</cx:pt>
          <cx:pt idx="3588">91</cx:pt>
          <cx:pt idx="3589">170</cx:pt>
          <cx:pt idx="3590">17</cx:pt>
          <cx:pt idx="3591">371</cx:pt>
          <cx:pt idx="3592">74</cx:pt>
          <cx:pt idx="3593">38</cx:pt>
          <cx:pt idx="3594">378</cx:pt>
          <cx:pt idx="3595">9</cx:pt>
          <cx:pt idx="3596">16</cx:pt>
          <cx:pt idx="3597">169</cx:pt>
          <cx:pt idx="3598">73</cx:pt>
          <cx:pt idx="3599">7</cx:pt>
          <cx:pt idx="3600">182</cx:pt>
          <cx:pt idx="3601">44</cx:pt>
          <cx:pt idx="3602">260</cx:pt>
          <cx:pt idx="3603">20</cx:pt>
          <cx:pt idx="3604">358</cx:pt>
          <cx:pt idx="3605">24</cx:pt>
          <cx:pt idx="3606">93</cx:pt>
          <cx:pt idx="3607">140</cx:pt>
          <cx:pt idx="3608">140</cx:pt>
          <cx:pt idx="3609">240</cx:pt>
          <cx:pt idx="3610">95</cx:pt>
          <cx:pt idx="3611">58</cx:pt>
          <cx:pt idx="3612">31</cx:pt>
          <cx:pt idx="3613">17</cx:pt>
          <cx:pt idx="3614">155</cx:pt>
          <cx:pt idx="3615">223</cx:pt>
          <cx:pt idx="3616">173</cx:pt>
          <cx:pt idx="3617">20</cx:pt>
          <cx:pt idx="3618">438</cx:pt>
          <cx:pt idx="3619">181</cx:pt>
          <cx:pt idx="3620">130</cx:pt>
          <cx:pt idx="3621">119</cx:pt>
          <cx:pt idx="3622">85</cx:pt>
          <cx:pt idx="3623">431</cx:pt>
          <cx:pt idx="3624">465</cx:pt>
          <cx:pt idx="3625">53</cx:pt>
          <cx:pt idx="3626">160</cx:pt>
          <cx:pt idx="3627">38</cx:pt>
          <cx:pt idx="3628">222</cx:pt>
          <cx:pt idx="3629">21</cx:pt>
          <cx:pt idx="3630">29</cx:pt>
          <cx:pt idx="3631">54</cx:pt>
          <cx:pt idx="3632">39</cx:pt>
          <cx:pt idx="3633">340</cx:pt>
          <cx:pt idx="3634">170</cx:pt>
          <cx:pt idx="3635">33</cx:pt>
          <cx:pt idx="3636">131</cx:pt>
          <cx:pt idx="3637">146</cx:pt>
          <cx:pt idx="3638">171</cx:pt>
          <cx:pt idx="3639">138</cx:pt>
          <cx:pt idx="3640">229</cx:pt>
          <cx:pt idx="3641">204</cx:pt>
          <cx:pt idx="3642">46</cx:pt>
          <cx:pt idx="3643">10</cx:pt>
          <cx:pt idx="3644">57</cx:pt>
          <cx:pt idx="3645">127</cx:pt>
          <cx:pt idx="3646">69</cx:pt>
          <cx:pt idx="3647">207</cx:pt>
          <cx:pt idx="3648">86</cx:pt>
          <cx:pt idx="3649">6</cx:pt>
          <cx:pt idx="3650">45</cx:pt>
          <cx:pt idx="3651">138</cx:pt>
          <cx:pt idx="3652">49</cx:pt>
          <cx:pt idx="3653">521</cx:pt>
          <cx:pt idx="3654">65</cx:pt>
          <cx:pt idx="3655">129</cx:pt>
          <cx:pt idx="3656">88</cx:pt>
          <cx:pt idx="3657">73</cx:pt>
          <cx:pt idx="3658">33</cx:pt>
          <cx:pt idx="3659">78</cx:pt>
          <cx:pt idx="3660">69</cx:pt>
          <cx:pt idx="3661">99</cx:pt>
          <cx:pt idx="3662">28</cx:pt>
          <cx:pt idx="3663">77</cx:pt>
          <cx:pt idx="3664">33</cx:pt>
          <cx:pt idx="3665">64</cx:pt>
          <cx:pt idx="3666">229</cx:pt>
          <cx:pt idx="3667">42</cx:pt>
          <cx:pt idx="3668">117</cx:pt>
          <cx:pt idx="3669">170</cx:pt>
          <cx:pt idx="3670">89</cx:pt>
          <cx:pt idx="3671">519</cx:pt>
          <cx:pt idx="3672">56</cx:pt>
          <cx:pt idx="3673">86</cx:pt>
          <cx:pt idx="3674">263</cx:pt>
          <cx:pt idx="3675">133</cx:pt>
          <cx:pt idx="3676">99</cx:pt>
          <cx:pt idx="3677">9</cx:pt>
          <cx:pt idx="3678">44</cx:pt>
          <cx:pt idx="3679">221</cx:pt>
          <cx:pt idx="3680">121</cx:pt>
          <cx:pt idx="3681">230</cx:pt>
          <cx:pt idx="3682">49</cx:pt>
          <cx:pt idx="3683">179</cx:pt>
          <cx:pt idx="3684">6</cx:pt>
          <cx:pt idx="3685">113</cx:pt>
          <cx:pt idx="3686">192</cx:pt>
          <cx:pt idx="3687">84</cx:pt>
          <cx:pt idx="3688">232</cx:pt>
          <cx:pt idx="3689">106</cx:pt>
          <cx:pt idx="3690">10</cx:pt>
          <cx:pt idx="3691">40</cx:pt>
          <cx:pt idx="3692">83</cx:pt>
          <cx:pt idx="3693">215</cx:pt>
          <cx:pt idx="3694">12</cx:pt>
          <cx:pt idx="3695">98</cx:pt>
          <cx:pt idx="3696">43</cx:pt>
          <cx:pt idx="3697">42</cx:pt>
          <cx:pt idx="3698">222</cx:pt>
          <cx:pt idx="3699">103</cx:pt>
          <cx:pt idx="3700">214</cx:pt>
          <cx:pt idx="3701">117</cx:pt>
          <cx:pt idx="3702">36</cx:pt>
          <cx:pt idx="3703">151</cx:pt>
          <cx:pt idx="3704">139</cx:pt>
          <cx:pt idx="3705">74</cx:pt>
          <cx:pt idx="3706">51</cx:pt>
          <cx:pt idx="3707">190</cx:pt>
          <cx:pt idx="3708">71</cx:pt>
          <cx:pt idx="3709">195</cx:pt>
          <cx:pt idx="3710">177</cx:pt>
          <cx:pt idx="3711">144</cx:pt>
          <cx:pt idx="3712">43</cx:pt>
          <cx:pt idx="3713">48</cx:pt>
          <cx:pt idx="3714">28</cx:pt>
          <cx:pt idx="3715">148</cx:pt>
          <cx:pt idx="3716">101</cx:pt>
          <cx:pt idx="3717">16</cx:pt>
          <cx:pt idx="3718">9</cx:pt>
          <cx:pt idx="3719">142</cx:pt>
          <cx:pt idx="3720">60</cx:pt>
          <cx:pt idx="3721">79</cx:pt>
          <cx:pt idx="3722">127</cx:pt>
          <cx:pt idx="3723">132</cx:pt>
          <cx:pt idx="3724">90</cx:pt>
          <cx:pt idx="3725">136</cx:pt>
          <cx:pt idx="3726">33</cx:pt>
          <cx:pt idx="3727">76</cx:pt>
          <cx:pt idx="3728">10</cx:pt>
          <cx:pt idx="3729">23</cx:pt>
          <cx:pt idx="3730">55</cx:pt>
          <cx:pt idx="3731">64</cx:pt>
          <cx:pt idx="3732">210</cx:pt>
          <cx:pt idx="3733">232</cx:pt>
          <cx:pt idx="3734">57</cx:pt>
          <cx:pt idx="3735">95</cx:pt>
          <cx:pt idx="3736">167</cx:pt>
          <cx:pt idx="3737">49</cx:pt>
          <cx:pt idx="3738">141</cx:pt>
          <cx:pt idx="3739">10</cx:pt>
          <cx:pt idx="3740">20</cx:pt>
          <cx:pt idx="3741">187</cx:pt>
          <cx:pt idx="3742">58</cx:pt>
          <cx:pt idx="3743">145</cx:pt>
          <cx:pt idx="3744">7</cx:pt>
          <cx:pt idx="3745">151</cx:pt>
          <cx:pt idx="3746">76</cx:pt>
          <cx:pt idx="3747">231</cx:pt>
          <cx:pt idx="3748">19</cx:pt>
          <cx:pt idx="3749">191</cx:pt>
          <cx:pt idx="3750">37</cx:pt>
          <cx:pt idx="3751">212</cx:pt>
          <cx:pt idx="3752">94</cx:pt>
          <cx:pt idx="3753">106</cx:pt>
          <cx:pt idx="3754">38</cx:pt>
          <cx:pt idx="3755">167</cx:pt>
          <cx:pt idx="3756">127</cx:pt>
          <cx:pt idx="3757">107</cx:pt>
          <cx:pt idx="3758">113</cx:pt>
          <cx:pt idx="3759">204</cx:pt>
          <cx:pt idx="3760">36</cx:pt>
          <cx:pt idx="3761">32</cx:pt>
          <cx:pt idx="3762">146</cx:pt>
          <cx:pt idx="3763">139</cx:pt>
          <cx:pt idx="3764">9</cx:pt>
          <cx:pt idx="3765">396</cx:pt>
          <cx:pt idx="3766">176</cx:pt>
          <cx:pt idx="3767">256</cx:pt>
          <cx:pt idx="3768">115</cx:pt>
          <cx:pt idx="3769">134</cx:pt>
          <cx:pt idx="3770">209</cx:pt>
          <cx:pt idx="3771">26</cx:pt>
          <cx:pt idx="3772">56</cx:pt>
          <cx:pt idx="3773">189</cx:pt>
          <cx:pt idx="3774">187</cx:pt>
          <cx:pt idx="3775">4</cx:pt>
          <cx:pt idx="3776">243</cx:pt>
          <cx:pt idx="3777">167</cx:pt>
          <cx:pt idx="3778">97</cx:pt>
          <cx:pt idx="3779">25</cx:pt>
          <cx:pt idx="3780">245</cx:pt>
          <cx:pt idx="3781">44</cx:pt>
          <cx:pt idx="3782">28</cx:pt>
          <cx:pt idx="3783">197</cx:pt>
          <cx:pt idx="3784">115</cx:pt>
          <cx:pt idx="3785">119</cx:pt>
          <cx:pt idx="3786">125</cx:pt>
          <cx:pt idx="3787">205</cx:pt>
          <cx:pt idx="3788">55</cx:pt>
          <cx:pt idx="3789">122</cx:pt>
          <cx:pt idx="3790">143</cx:pt>
          <cx:pt idx="3791">172</cx:pt>
          <cx:pt idx="3792">14</cx:pt>
          <cx:pt idx="3793">27</cx:pt>
          <cx:pt idx="3794">119</cx:pt>
          <cx:pt idx="3795">80</cx:pt>
          <cx:pt idx="3796">38</cx:pt>
          <cx:pt idx="3797">9</cx:pt>
          <cx:pt idx="3798">385</cx:pt>
          <cx:pt idx="3799">14</cx:pt>
          <cx:pt idx="3800">19</cx:pt>
          <cx:pt idx="3801">77</cx:pt>
          <cx:pt idx="3802">48</cx:pt>
          <cx:pt idx="3803">166</cx:pt>
          <cx:pt idx="3804">67</cx:pt>
          <cx:pt idx="3805">310</cx:pt>
          <cx:pt idx="3806">80</cx:pt>
          <cx:pt idx="3807">348</cx:pt>
          <cx:pt idx="3808">158</cx:pt>
          <cx:pt idx="3809">147</cx:pt>
          <cx:pt idx="3810">43</cx:pt>
          <cx:pt idx="3811">38</cx:pt>
          <cx:pt idx="3812">47</cx:pt>
          <cx:pt idx="3813">128</cx:pt>
          <cx:pt idx="3814">218</cx:pt>
          <cx:pt idx="3815">215</cx:pt>
          <cx:pt idx="3816">22</cx:pt>
          <cx:pt idx="3817">69</cx:pt>
          <cx:pt idx="3818">78</cx:pt>
          <cx:pt idx="3819">138</cx:pt>
          <cx:pt idx="3820">125</cx:pt>
          <cx:pt idx="3821">86</cx:pt>
          <cx:pt idx="3822">93</cx:pt>
          <cx:pt idx="3823">209</cx:pt>
          <cx:pt idx="3824">72</cx:pt>
          <cx:pt idx="3825">216</cx:pt>
          <cx:pt idx="3826">18</cx:pt>
          <cx:pt idx="3827">24</cx:pt>
          <cx:pt idx="3828">24</cx:pt>
          <cx:pt idx="3829">21</cx:pt>
          <cx:pt idx="3830">13</cx:pt>
          <cx:pt idx="3831">135</cx:pt>
          <cx:pt idx="3832">89</cx:pt>
          <cx:pt idx="3833">44</cx:pt>
          <cx:pt idx="3834">434</cx:pt>
          <cx:pt idx="3835">112</cx:pt>
          <cx:pt idx="3836">194</cx:pt>
          <cx:pt idx="3837">172</cx:pt>
          <cx:pt idx="3838">243</cx:pt>
          <cx:pt idx="3839">147</cx:pt>
          <cx:pt idx="3840">173</cx:pt>
          <cx:pt idx="3841">64</cx:pt>
          <cx:pt idx="3842">233</cx:pt>
          <cx:pt idx="3843">184</cx:pt>
          <cx:pt idx="3844">306</cx:pt>
          <cx:pt idx="3845">218</cx:pt>
          <cx:pt idx="3846">187</cx:pt>
          <cx:pt idx="3847">51</cx:pt>
          <cx:pt idx="3848">36</cx:pt>
          <cx:pt idx="3849">101</cx:pt>
          <cx:pt idx="3850">172</cx:pt>
          <cx:pt idx="3851">50</cx:pt>
          <cx:pt idx="3852">35</cx:pt>
          <cx:pt idx="3853">78</cx:pt>
          <cx:pt idx="3854">98</cx:pt>
          <cx:pt idx="3855">40</cx:pt>
          <cx:pt idx="3856">186</cx:pt>
          <cx:pt idx="3857">191</cx:pt>
          <cx:pt idx="3858">195</cx:pt>
          <cx:pt idx="3859">87</cx:pt>
          <cx:pt idx="3860">165</cx:pt>
          <cx:pt idx="3861">159</cx:pt>
          <cx:pt idx="3862">114</cx:pt>
          <cx:pt idx="3863">14</cx:pt>
          <cx:pt idx="3864">39</cx:pt>
          <cx:pt idx="3865">106</cx:pt>
          <cx:pt idx="3866">67</cx:pt>
          <cx:pt idx="3867">22</cx:pt>
          <cx:pt idx="3868">199</cx:pt>
          <cx:pt idx="3869">197</cx:pt>
          <cx:pt idx="3870">247</cx:pt>
          <cx:pt idx="3871">83</cx:pt>
          <cx:pt idx="3872">18</cx:pt>
          <cx:pt idx="3873">43</cx:pt>
          <cx:pt idx="3874">58</cx:pt>
          <cx:pt idx="3875">145</cx:pt>
          <cx:pt idx="3876">64</cx:pt>
          <cx:pt idx="3877">94</cx:pt>
          <cx:pt idx="3878">23</cx:pt>
          <cx:pt idx="3879">220</cx:pt>
          <cx:pt idx="3880">52</cx:pt>
          <cx:pt idx="3881">66</cx:pt>
          <cx:pt idx="3882">25</cx:pt>
          <cx:pt idx="3883">18</cx:pt>
          <cx:pt idx="3884">164</cx:pt>
          <cx:pt idx="3885">66</cx:pt>
          <cx:pt idx="3886">232</cx:pt>
          <cx:pt idx="3887">57</cx:pt>
          <cx:pt idx="3888">97</cx:pt>
          <cx:pt idx="3889">121</cx:pt>
          <cx:pt idx="3890">14</cx:pt>
          <cx:pt idx="3891">49</cx:pt>
          <cx:pt idx="3892">146</cx:pt>
          <cx:pt idx="3893">74</cx:pt>
          <cx:pt idx="3894">197</cx:pt>
          <cx:pt idx="3895">20</cx:pt>
          <cx:pt idx="3896">76</cx:pt>
          <cx:pt idx="3897">87</cx:pt>
          <cx:pt idx="3898">87</cx:pt>
          <cx:pt idx="3899">80</cx:pt>
          <cx:pt idx="3900">47</cx:pt>
          <cx:pt idx="3901">203</cx:pt>
          <cx:pt idx="3902">22</cx:pt>
          <cx:pt idx="3903">16</cx:pt>
          <cx:pt idx="3904">98</cx:pt>
          <cx:pt idx="3905">108</cx:pt>
          <cx:pt idx="3906">117</cx:pt>
          <cx:pt idx="3907">535</cx:pt>
          <cx:pt idx="3908">205</cx:pt>
          <cx:pt idx="3909">170</cx:pt>
          <cx:pt idx="3910">197</cx:pt>
          <cx:pt idx="3911">162</cx:pt>
          <cx:pt idx="3912">108</cx:pt>
          <cx:pt idx="3913">32</cx:pt>
          <cx:pt idx="3914">36</cx:pt>
          <cx:pt idx="3915">83</cx:pt>
          <cx:pt idx="3916">6</cx:pt>
          <cx:pt idx="3917">12</cx:pt>
          <cx:pt idx="3918">422</cx:pt>
          <cx:pt idx="3919">51</cx:pt>
          <cx:pt idx="3920">61</cx:pt>
          <cx:pt idx="3921">23</cx:pt>
          <cx:pt idx="3922">57</cx:pt>
          <cx:pt idx="3923">116</cx:pt>
          <cx:pt idx="3924">19</cx:pt>
          <cx:pt idx="3925">232</cx:pt>
          <cx:pt idx="3926">185</cx:pt>
          <cx:pt idx="3927">68</cx:pt>
          <cx:pt idx="3928">61</cx:pt>
          <cx:pt idx="3929">173</cx:pt>
          <cx:pt idx="3930">105</cx:pt>
          <cx:pt idx="3931">46</cx:pt>
          <cx:pt idx="3932">216</cx:pt>
          <cx:pt idx="3933">202</cx:pt>
          <cx:pt idx="3934">47</cx:pt>
          <cx:pt idx="3935">58</cx:pt>
          <cx:pt idx="3936">162</cx:pt>
          <cx:pt idx="3937">349</cx:pt>
          <cx:pt idx="3938">58</cx:pt>
          <cx:pt idx="3939">19</cx:pt>
          <cx:pt idx="3940">271</cx:pt>
          <cx:pt idx="3941">479</cx:pt>
          <cx:pt idx="3942">40</cx:pt>
          <cx:pt idx="3943">133</cx:pt>
          <cx:pt idx="3944">437</cx:pt>
          <cx:pt idx="3945">16</cx:pt>
          <cx:pt idx="3946">12</cx:pt>
          <cx:pt idx="3947">242</cx:pt>
          <cx:pt idx="3948">139</cx:pt>
          <cx:pt idx="3949">30</cx:pt>
          <cx:pt idx="3950">123</cx:pt>
          <cx:pt idx="3951">46</cx:pt>
          <cx:pt idx="3952">72</cx:pt>
          <cx:pt idx="3953">64</cx:pt>
          <cx:pt idx="3954">84</cx:pt>
          <cx:pt idx="3955">28</cx:pt>
          <cx:pt idx="3956">89</cx:pt>
          <cx:pt idx="3957">134</cx:pt>
          <cx:pt idx="3958">10</cx:pt>
          <cx:pt idx="3959">83</cx:pt>
          <cx:pt idx="3960">19</cx:pt>
          <cx:pt idx="3961">58</cx:pt>
          <cx:pt idx="3962">117</cx:pt>
          <cx:pt idx="3963">405</cx:pt>
          <cx:pt idx="3964">45</cx:pt>
          <cx:pt idx="3965">135</cx:pt>
          <cx:pt idx="3966">96</cx:pt>
          <cx:pt idx="3967">85</cx:pt>
          <cx:pt idx="3968">112</cx:pt>
          <cx:pt idx="3969">88</cx:pt>
          <cx:pt idx="3970">223</cx:pt>
          <cx:pt idx="3971">123</cx:pt>
          <cx:pt idx="3972">145</cx:pt>
          <cx:pt idx="3973">163</cx:pt>
          <cx:pt idx="3974">221</cx:pt>
          <cx:pt idx="3975">9</cx:pt>
          <cx:pt idx="3976">231</cx:pt>
          <cx:pt idx="3977">41</cx:pt>
          <cx:pt idx="3978">177</cx:pt>
          <cx:pt idx="3979">102</cx:pt>
          <cx:pt idx="3980">48</cx:pt>
          <cx:pt idx="3981">42</cx:pt>
          <cx:pt idx="3982">182</cx:pt>
          <cx:pt idx="3983">59</cx:pt>
          <cx:pt idx="3984">69</cx:pt>
          <cx:pt idx="3985">117</cx:pt>
          <cx:pt idx="3986">67</cx:pt>
          <cx:pt idx="3987">160</cx:pt>
          <cx:pt idx="3988">227</cx:pt>
          <cx:pt idx="3989">74</cx:pt>
          <cx:pt idx="3990">89</cx:pt>
          <cx:pt idx="3991">46</cx:pt>
          <cx:pt idx="3992">118</cx:pt>
          <cx:pt idx="3993">43</cx:pt>
          <cx:pt idx="3994">142</cx:pt>
          <cx:pt idx="3995">60</cx:pt>
          <cx:pt idx="3996">183</cx:pt>
          <cx:pt idx="3997">181</cx:pt>
          <cx:pt idx="3998">12</cx:pt>
          <cx:pt idx="3999">283</cx:pt>
          <cx:pt idx="4000">180</cx:pt>
          <cx:pt idx="4001">22</cx:pt>
          <cx:pt idx="4002">219</cx:pt>
          <cx:pt idx="4003">13</cx:pt>
          <cx:pt idx="4004">28</cx:pt>
          <cx:pt idx="4005">177</cx:pt>
          <cx:pt idx="4006">22</cx:pt>
          <cx:pt idx="4007">25</cx:pt>
          <cx:pt idx="4008">18</cx:pt>
          <cx:pt idx="4009">57</cx:pt>
          <cx:pt idx="4010">184</cx:pt>
          <cx:pt idx="4011">16</cx:pt>
          <cx:pt idx="4012">376</cx:pt>
          <cx:pt idx="4013">38</cx:pt>
          <cx:pt idx="4014">22</cx:pt>
          <cx:pt idx="4015">156</cx:pt>
          <cx:pt idx="4016">45</cx:pt>
          <cx:pt idx="4017">349</cx:pt>
          <cx:pt idx="4018">364</cx:pt>
          <cx:pt idx="4019">43</cx:pt>
          <cx:pt idx="4020">545</cx:pt>
          <cx:pt idx="4021">16</cx:pt>
          <cx:pt idx="4022">437</cx:pt>
          <cx:pt idx="4023">88</cx:pt>
          <cx:pt idx="4024">322</cx:pt>
          <cx:pt idx="4025">69</cx:pt>
          <cx:pt idx="4026">289</cx:pt>
          <cx:pt idx="4027">93</cx:pt>
          <cx:pt idx="4028">36</cx:pt>
          <cx:pt idx="4029">370</cx:pt>
          <cx:pt idx="4030">62</cx:pt>
          <cx:pt idx="4031">276</cx:pt>
          <cx:pt idx="4032">45</cx:pt>
          <cx:pt idx="4033">89</cx:pt>
          <cx:pt idx="4034">106</cx:pt>
          <cx:pt idx="4035">95</cx:pt>
          <cx:pt idx="4036">90</cx:pt>
          <cx:pt idx="4037">136</cx:pt>
          <cx:pt idx="4038">369</cx:pt>
          <cx:pt idx="4039">130</cx:pt>
          <cx:pt idx="4040">179</cx:pt>
          <cx:pt idx="4041">307</cx:pt>
          <cx:pt idx="4042">14</cx:pt>
          <cx:pt idx="4043">47</cx:pt>
          <cx:pt idx="4044">20</cx:pt>
          <cx:pt idx="4045">187</cx:pt>
          <cx:pt idx="4046">202</cx:pt>
          <cx:pt idx="4047">97</cx:pt>
          <cx:pt idx="4048">46</cx:pt>
          <cx:pt idx="4049">17</cx:pt>
          <cx:pt idx="4050">67</cx:pt>
          <cx:pt idx="4051">115</cx:pt>
          <cx:pt idx="4052">128</cx:pt>
          <cx:pt idx="4053">114</cx:pt>
          <cx:pt idx="4054">26</cx:pt>
          <cx:pt idx="4055">208</cx:pt>
          <cx:pt idx="4056">172</cx:pt>
          <cx:pt idx="4057">419</cx:pt>
          <cx:pt idx="4058">63</cx:pt>
          <cx:pt idx="4059">108</cx:pt>
          <cx:pt idx="4060">68</cx:pt>
          <cx:pt idx="4061">92</cx:pt>
          <cx:pt idx="4062">79</cx:pt>
          <cx:pt idx="4063">213</cx:pt>
          <cx:pt idx="4064">12</cx:pt>
          <cx:pt idx="4065">222</cx:pt>
          <cx:pt idx="4066">104</cx:pt>
          <cx:pt idx="4067">25</cx:pt>
          <cx:pt idx="4068">126</cx:pt>
          <cx:pt idx="4069">121</cx:pt>
          <cx:pt idx="4070">151</cx:pt>
          <cx:pt idx="4071">135</cx:pt>
          <cx:pt idx="4072">38</cx:pt>
          <cx:pt idx="4073">188</cx:pt>
          <cx:pt idx="4074">178</cx:pt>
          <cx:pt idx="4075">61</cx:pt>
          <cx:pt idx="4076">280</cx:pt>
          <cx:pt idx="4077">150</cx:pt>
          <cx:pt idx="4078">12</cx:pt>
          <cx:pt idx="4079">120</cx:pt>
          <cx:pt idx="4080">189</cx:pt>
          <cx:pt idx="4081">90</cx:pt>
          <cx:pt idx="4082">41</cx:pt>
          <cx:pt idx="4083">378</cx:pt>
          <cx:pt idx="4084">191</cx:pt>
          <cx:pt idx="4085">15</cx:pt>
          <cx:pt idx="4086">10</cx:pt>
          <cx:pt idx="4087">105</cx:pt>
          <cx:pt idx="4088">112</cx:pt>
          <cx:pt idx="4089">151</cx:pt>
          <cx:pt idx="4090">69</cx:pt>
          <cx:pt idx="4091">49</cx:pt>
          <cx:pt idx="4092">105</cx:pt>
          <cx:pt idx="4093">258</cx:pt>
          <cx:pt idx="4094">75</cx:pt>
          <cx:pt idx="4095">5</cx:pt>
          <cx:pt idx="4096">226</cx:pt>
          <cx:pt idx="4097">23</cx:pt>
          <cx:pt idx="4098">6</cx:pt>
          <cx:pt idx="4099">24</cx:pt>
          <cx:pt idx="4100">32</cx:pt>
          <cx:pt idx="4101">13</cx:pt>
          <cx:pt idx="4102">7</cx:pt>
          <cx:pt idx="4103">4</cx:pt>
          <cx:pt idx="4104">45</cx:pt>
          <cx:pt idx="4105">82</cx:pt>
          <cx:pt idx="4106">71</cx:pt>
          <cx:pt idx="4107">178</cx:pt>
          <cx:pt idx="4108">102</cx:pt>
          <cx:pt idx="4109">543</cx:pt>
          <cx:pt idx="4110">16</cx:pt>
          <cx:pt idx="4111">130</cx:pt>
          <cx:pt idx="4112">150</cx:pt>
          <cx:pt idx="4113">16</cx:pt>
          <cx:pt idx="4114">26</cx:pt>
          <cx:pt idx="4115">70</cx:pt>
          <cx:pt idx="4116">14</cx:pt>
          <cx:pt idx="4117">311</cx:pt>
          <cx:pt idx="4118">32</cx:pt>
          <cx:pt idx="4119">30</cx:pt>
          <cx:pt idx="4120">578</cx:pt>
          <cx:pt idx="4121">211</cx:pt>
          <cx:pt idx="4122">14</cx:pt>
          <cx:pt idx="4123">55</cx:pt>
          <cx:pt idx="4124">197</cx:pt>
          <cx:pt idx="4125">10</cx:pt>
          <cx:pt idx="4126">464</cx:pt>
          <cx:pt idx="4127">52</cx:pt>
          <cx:pt idx="4128">89</cx:pt>
          <cx:pt idx="4129">137</cx:pt>
          <cx:pt idx="4130">124</cx:pt>
          <cx:pt idx="4131">237</cx:pt>
          <cx:pt idx="4132">132</cx:pt>
          <cx:pt idx="4133">32</cx:pt>
          <cx:pt idx="4134">175</cx:pt>
          <cx:pt idx="4135">243</cx:pt>
          <cx:pt idx="4136">162</cx:pt>
          <cx:pt idx="4137">107</cx:pt>
          <cx:pt idx="4138">87</cx:pt>
          <cx:pt idx="4139">191</cx:pt>
          <cx:pt idx="4140">244</cx:pt>
          <cx:pt idx="4141">411</cx:pt>
          <cx:pt idx="4142">215</cx:pt>
          <cx:pt idx="4143">75</cx:pt>
          <cx:pt idx="4144">144</cx:pt>
          <cx:pt idx="4145">49</cx:pt>
          <cx:pt idx="4146">64</cx:pt>
          <cx:pt idx="4147">138</cx:pt>
          <cx:pt idx="4148">34</cx:pt>
          <cx:pt idx="4149">20</cx:pt>
          <cx:pt idx="4150">53</cx:pt>
          <cx:pt idx="4151">292</cx:pt>
          <cx:pt idx="4152">84</cx:pt>
          <cx:pt idx="4153">31</cx:pt>
          <cx:pt idx="4154">310</cx:pt>
          <cx:pt idx="4155">217</cx:pt>
          <cx:pt idx="4156">98</cx:pt>
          <cx:pt idx="4157">8</cx:pt>
          <cx:pt idx="4158">415</cx:pt>
          <cx:pt idx="4159">33</cx:pt>
          <cx:pt idx="4160">35</cx:pt>
          <cx:pt idx="4161">33</cx:pt>
          <cx:pt idx="4162">58</cx:pt>
          <cx:pt idx="4163">28</cx:pt>
          <cx:pt idx="4164">66</cx:pt>
          <cx:pt idx="4165">99</cx:pt>
          <cx:pt idx="4166">183</cx:pt>
          <cx:pt idx="4167">216</cx:pt>
          <cx:pt idx="4168">115</cx:pt>
          <cx:pt idx="4169">54</cx:pt>
          <cx:pt idx="4170">218</cx:pt>
          <cx:pt idx="4171">69</cx:pt>
          <cx:pt idx="4172">121</cx:pt>
          <cx:pt idx="4173">9</cx:pt>
          <cx:pt idx="4174">82</cx:pt>
          <cx:pt idx="4175">141</cx:pt>
          <cx:pt idx="4176">55</cx:pt>
          <cx:pt idx="4177">207</cx:pt>
          <cx:pt idx="4178">84</cx:pt>
          <cx:pt idx="4179">95</cx:pt>
          <cx:pt idx="4180">500</cx:pt>
          <cx:pt idx="4181">49</cx:pt>
          <cx:pt idx="4182">329</cx:pt>
          <cx:pt idx="4183">71</cx:pt>
          <cx:pt idx="4184">107</cx:pt>
          <cx:pt idx="4185">21</cx:pt>
          <cx:pt idx="4186">102</cx:pt>
          <cx:pt idx="4187">173</cx:pt>
          <cx:pt idx="4188">53</cx:pt>
          <cx:pt idx="4189">31</cx:pt>
          <cx:pt idx="4190">70</cx:pt>
          <cx:pt idx="4191">193</cx:pt>
          <cx:pt idx="4192">18</cx:pt>
          <cx:pt idx="4193">81</cx:pt>
          <cx:pt idx="4194">98</cx:pt>
          <cx:pt idx="4195">47</cx:pt>
          <cx:pt idx="4196">77</cx:pt>
          <cx:pt idx="4197">31</cx:pt>
          <cx:pt idx="4198">125</cx:pt>
          <cx:pt idx="4199">109</cx:pt>
          <cx:pt idx="4200">182</cx:pt>
          <cx:pt idx="4201">203</cx:pt>
          <cx:pt idx="4202">160</cx:pt>
          <cx:pt idx="4203">142</cx:pt>
          <cx:pt idx="4204">147</cx:pt>
          <cx:pt idx="4205">110</cx:pt>
          <cx:pt idx="4206">281</cx:pt>
          <cx:pt idx="4207">90</cx:pt>
          <cx:pt idx="4208">7</cx:pt>
          <cx:pt idx="4209">42</cx:pt>
          <cx:pt idx="4210">32</cx:pt>
          <cx:pt idx="4211">15</cx:pt>
          <cx:pt idx="4212">95</cx:pt>
          <cx:pt idx="4213">184</cx:pt>
          <cx:pt idx="4214">48</cx:pt>
          <cx:pt idx="4215">228</cx:pt>
          <cx:pt idx="4216">56</cx:pt>
          <cx:pt idx="4217">166</cx:pt>
          <cx:pt idx="4218">6</cx:pt>
          <cx:pt idx="4219">240</cx:pt>
          <cx:pt idx="4220">75</cx:pt>
          <cx:pt idx="4221">63</cx:pt>
          <cx:pt idx="4222">91</cx:pt>
          <cx:pt idx="4223">140</cx:pt>
          <cx:pt idx="4224">395</cx:pt>
          <cx:pt idx="4225">186</cx:pt>
          <cx:pt idx="4226">181</cx:pt>
          <cx:pt idx="4227">105</cx:pt>
          <cx:pt idx="4228">126</cx:pt>
          <cx:pt idx="4229">107</cx:pt>
          <cx:pt idx="4230">278</cx:pt>
          <cx:pt idx="4231">142</cx:pt>
          <cx:pt idx="4232">99</cx:pt>
          <cx:pt idx="4233">186</cx:pt>
          <cx:pt idx="4234">204</cx:pt>
          <cx:pt idx="4235">116</cx:pt>
          <cx:pt idx="4236">38</cx:pt>
          <cx:pt idx="4237">6</cx:pt>
          <cx:pt idx="4238">319</cx:pt>
          <cx:pt idx="4239">90</cx:pt>
          <cx:pt idx="4240">100</cx:pt>
          <cx:pt idx="4241">52</cx:pt>
          <cx:pt idx="4242">7</cx:pt>
          <cx:pt idx="4243">55</cx:pt>
          <cx:pt idx="4244">46</cx:pt>
          <cx:pt idx="4245">128</cx:pt>
          <cx:pt idx="4246">175</cx:pt>
          <cx:pt idx="4247">236</cx:pt>
          <cx:pt idx="4248">114</cx:pt>
          <cx:pt idx="4249">171</cx:pt>
          <cx:pt idx="4250">49</cx:pt>
          <cx:pt idx="4251">27</cx:pt>
          <cx:pt idx="4252">110</cx:pt>
          <cx:pt idx="4253">50</cx:pt>
          <cx:pt idx="4254">90</cx:pt>
          <cx:pt idx="4255">82</cx:pt>
          <cx:pt idx="4256">6</cx:pt>
          <cx:pt idx="4257">70</cx:pt>
          <cx:pt idx="4258">62</cx:pt>
          <cx:pt idx="4259">186</cx:pt>
          <cx:pt idx="4260">21</cx:pt>
          <cx:pt idx="4261">84</cx:pt>
          <cx:pt idx="4262">26</cx:pt>
          <cx:pt idx="4263">50</cx:pt>
          <cx:pt idx="4264">217</cx:pt>
          <cx:pt idx="4265">26</cx:pt>
          <cx:pt idx="4266">82</cx:pt>
          <cx:pt idx="4267">24</cx:pt>
          <cx:pt idx="4268">247</cx:pt>
          <cx:pt idx="4269">229</cx:pt>
          <cx:pt idx="4270">4</cx:pt>
          <cx:pt idx="4271">77</cx:pt>
          <cx:pt idx="4272">23</cx:pt>
          <cx:pt idx="4273">99</cx:pt>
          <cx:pt idx="4274">56</cx:pt>
          <cx:pt idx="4275">15</cx:pt>
          <cx:pt idx="4276">69</cx:pt>
          <cx:pt idx="4277">194</cx:pt>
          <cx:pt idx="4278">258</cx:pt>
          <cx:pt idx="4279">113</cx:pt>
          <cx:pt idx="4280">51</cx:pt>
          <cx:pt idx="4281">78</cx:pt>
          <cx:pt idx="4282">47</cx:pt>
          <cx:pt idx="4283">27</cx:pt>
          <cx:pt idx="4284">168</cx:pt>
          <cx:pt idx="4285">83</cx:pt>
          <cx:pt idx="4286">80</cx:pt>
          <cx:pt idx="4287">109</cx:pt>
          <cx:pt idx="4288">116</cx:pt>
          <cx:pt idx="4289">91</cx:pt>
          <cx:pt idx="4290">141</cx:pt>
          <cx:pt idx="4291">264</cx:pt>
          <cx:pt idx="4292">163</cx:pt>
          <cx:pt idx="4293">42</cx:pt>
          <cx:pt idx="4294">369</cx:pt>
          <cx:pt idx="4295">16</cx:pt>
          <cx:pt idx="4296">38</cx:pt>
          <cx:pt idx="4297">86</cx:pt>
          <cx:pt idx="4298">107</cx:pt>
          <cx:pt idx="4299">104</cx:pt>
          <cx:pt idx="4300">212</cx:pt>
          <cx:pt idx="4301">238</cx:pt>
          <cx:pt idx="4302">384</cx:pt>
          <cx:pt idx="4303">17</cx:pt>
          <cx:pt idx="4304">105</cx:pt>
          <cx:pt idx="4305">16</cx:pt>
          <cx:pt idx="4306">36</cx:pt>
          <cx:pt idx="4307">95</cx:pt>
          <cx:pt idx="4308">511</cx:pt>
          <cx:pt idx="4309">116</cx:pt>
          <cx:pt idx="4310">162</cx:pt>
          <cx:pt idx="4311">8</cx:pt>
          <cx:pt idx="4312">136</cx:pt>
          <cx:pt idx="4313">223</cx:pt>
          <cx:pt idx="4314">84</cx:pt>
          <cx:pt idx="4315">203</cx:pt>
          <cx:pt idx="4316">208</cx:pt>
          <cx:pt idx="4317">166</cx:pt>
          <cx:pt idx="4318">222</cx:pt>
          <cx:pt idx="4319">222</cx:pt>
          <cx:pt idx="4320">62</cx:pt>
          <cx:pt idx="4321">286</cx:pt>
          <cx:pt idx="4322">38</cx:pt>
          <cx:pt idx="4323">23</cx:pt>
          <cx:pt idx="4324">107</cx:pt>
          <cx:pt idx="4325">49</cx:pt>
          <cx:pt idx="4326">17</cx:pt>
          <cx:pt idx="4327">27</cx:pt>
          <cx:pt idx="4328">14</cx:pt>
          <cx:pt idx="4329">13</cx:pt>
          <cx:pt idx="4330">5</cx:pt>
          <cx:pt idx="4331">46</cx:pt>
          <cx:pt idx="4332">6</cx:pt>
          <cx:pt idx="4333">149</cx:pt>
          <cx:pt idx="4334">122</cx:pt>
          <cx:pt idx="4335">211</cx:pt>
          <cx:pt idx="4336">147</cx:pt>
          <cx:pt idx="4337">127</cx:pt>
          <cx:pt idx="4338">91</cx:pt>
          <cx:pt idx="4339">184</cx:pt>
          <cx:pt idx="4340">20</cx:pt>
          <cx:pt idx="4341">272</cx:pt>
          <cx:pt idx="4342">64</cx:pt>
          <cx:pt idx="4343">236</cx:pt>
          <cx:pt idx="4344">28</cx:pt>
          <cx:pt idx="4345">44</cx:pt>
          <cx:pt idx="4346">46</cx:pt>
          <cx:pt idx="4347">14</cx:pt>
          <cx:pt idx="4348">87</cx:pt>
          <cx:pt idx="4349">287</cx:pt>
          <cx:pt idx="4350">13</cx:pt>
          <cx:pt idx="4351">433</cx:pt>
          <cx:pt idx="4352">182</cx:pt>
          <cx:pt idx="4353">23</cx:pt>
          <cx:pt idx="4354">14</cx:pt>
          <cx:pt idx="4355">77</cx:pt>
          <cx:pt idx="4356">11</cx:pt>
          <cx:pt idx="4357">9</cx:pt>
          <cx:pt idx="4358">99</cx:pt>
          <cx:pt idx="4359">235</cx:pt>
          <cx:pt idx="4360">224</cx:pt>
          <cx:pt idx="4361">16</cx:pt>
          <cx:pt idx="4362">399</cx:pt>
          <cx:pt idx="4363">67</cx:pt>
          <cx:pt idx="4364">46</cx:pt>
          <cx:pt idx="4365">91</cx:pt>
          <cx:pt idx="4366">32</cx:pt>
          <cx:pt idx="4367">7</cx:pt>
          <cx:pt idx="4368">490</cx:pt>
          <cx:pt idx="4369">15</cx:pt>
          <cx:pt idx="4370">162</cx:pt>
          <cx:pt idx="4371">257</cx:pt>
          <cx:pt idx="4372">96</cx:pt>
          <cx:pt idx="4373">21</cx:pt>
          <cx:pt idx="4374">489</cx:pt>
          <cx:pt idx="4375">472</cx:pt>
          <cx:pt idx="4376">123</cx:pt>
          <cx:pt idx="4377">148</cx:pt>
          <cx:pt idx="4378">40</cx:pt>
          <cx:pt idx="4379">123</cx:pt>
          <cx:pt idx="4380">58</cx:pt>
          <cx:pt idx="4381">6</cx:pt>
          <cx:pt idx="4382">335</cx:pt>
          <cx:pt idx="4383">108</cx:pt>
          <cx:pt idx="4384">66</cx:pt>
          <cx:pt idx="4385">54</cx:pt>
          <cx:pt idx="4386">9</cx:pt>
          <cx:pt idx="4387">60</cx:pt>
          <cx:pt idx="4388">38</cx:pt>
          <cx:pt idx="4389">462</cx:pt>
          <cx:pt idx="4390">118</cx:pt>
          <cx:pt idx="4391">264</cx:pt>
          <cx:pt idx="4392">75</cx:pt>
          <cx:pt idx="4393">77</cx:pt>
          <cx:pt idx="4394">68</cx:pt>
          <cx:pt idx="4395">121</cx:pt>
          <cx:pt idx="4396">43</cx:pt>
          <cx:pt idx="4397">133</cx:pt>
          <cx:pt idx="4398">27</cx:pt>
          <cx:pt idx="4399">77</cx:pt>
          <cx:pt idx="4400">142</cx:pt>
          <cx:pt idx="4401">76</cx:pt>
          <cx:pt idx="4402">70</cx:pt>
          <cx:pt idx="4403">69</cx:pt>
          <cx:pt idx="4404">187</cx:pt>
          <cx:pt idx="4405">211</cx:pt>
          <cx:pt idx="4406">10</cx:pt>
          <cx:pt idx="4407">282</cx:pt>
          <cx:pt idx="4408">14</cx:pt>
          <cx:pt idx="4409">31</cx:pt>
          <cx:pt idx="4410">18</cx:pt>
          <cx:pt idx="4411">17</cx:pt>
          <cx:pt idx="4412">8</cx:pt>
          <cx:pt idx="4413">26</cx:pt>
          <cx:pt idx="4414">124</cx:pt>
          <cx:pt idx="4415">32</cx:pt>
          <cx:pt idx="4416">188</cx:pt>
          <cx:pt idx="4417">132</cx:pt>
          <cx:pt idx="4418">138</cx:pt>
          <cx:pt idx="4419">169</cx:pt>
          <cx:pt idx="4420">138</cx:pt>
          <cx:pt idx="4421">18</cx:pt>
          <cx:pt idx="4422">56</cx:pt>
          <cx:pt idx="4423">60</cx:pt>
          <cx:pt idx="4424">94</cx:pt>
          <cx:pt idx="4425">134</cx:pt>
          <cx:pt idx="4426">20</cx:pt>
          <cx:pt idx="4427">36</cx:pt>
          <cx:pt idx="4428">135</cx:pt>
          <cx:pt idx="4429">230</cx:pt>
          <cx:pt idx="4430">119</cx:pt>
          <cx:pt idx="4431">54</cx:pt>
          <cx:pt idx="4432">49</cx:pt>
          <cx:pt idx="4433">87</cx:pt>
          <cx:pt idx="4434">88</cx:pt>
          <cx:pt idx="4435">109</cx:pt>
          <cx:pt idx="4436">16</cx:pt>
          <cx:pt idx="4437">231</cx:pt>
          <cx:pt idx="4438">28</cx:pt>
          <cx:pt idx="4439">62</cx:pt>
          <cx:pt idx="4440">23</cx:pt>
          <cx:pt idx="4441">35</cx:pt>
          <cx:pt idx="4442">43</cx:pt>
          <cx:pt idx="4443">88</cx:pt>
          <cx:pt idx="4444">88</cx:pt>
          <cx:pt idx="4445">116</cx:pt>
          <cx:pt idx="4446">221</cx:pt>
          <cx:pt idx="4447">18</cx:pt>
          <cx:pt idx="4448">56</cx:pt>
          <cx:pt idx="4449">12</cx:pt>
          <cx:pt idx="4450">88</cx:pt>
          <cx:pt idx="4451">19</cx:pt>
          <cx:pt idx="4452">132</cx:pt>
          <cx:pt idx="4453">146</cx:pt>
          <cx:pt idx="4454">333</cx:pt>
          <cx:pt idx="4455">50</cx:pt>
          <cx:pt idx="4456">65</cx:pt>
          <cx:pt idx="4457">76</cx:pt>
          <cx:pt idx="4458">110</cx:pt>
          <cx:pt idx="4459">206</cx:pt>
          <cx:pt idx="4460">60</cx:pt>
          <cx:pt idx="4461">73</cx:pt>
          <cx:pt idx="4462">42</cx:pt>
          <cx:pt idx="4463">63</cx:pt>
          <cx:pt idx="4464">13</cx:pt>
          <cx:pt idx="4465">178</cx:pt>
          <cx:pt idx="4466">71</cx:pt>
          <cx:pt idx="4467">77</cx:pt>
          <cx:pt idx="4468">82</cx:pt>
          <cx:pt idx="4469">91</cx:pt>
          <cx:pt idx="4470">168</cx:pt>
          <cx:pt idx="4471">242</cx:pt>
          <cx:pt idx="4472">193</cx:pt>
          <cx:pt idx="4473">355</cx:pt>
          <cx:pt idx="4474">113</cx:pt>
          <cx:pt idx="4475">15</cx:pt>
          <cx:pt idx="4476">324</cx:pt>
          <cx:pt idx="4477">355</cx:pt>
          <cx:pt idx="4478">51</cx:pt>
          <cx:pt idx="4479">27</cx:pt>
          <cx:pt idx="4480">147</cx:pt>
          <cx:pt idx="4481">5</cx:pt>
          <cx:pt idx="4482">132</cx:pt>
          <cx:pt idx="4483">212</cx:pt>
          <cx:pt idx="4484">8</cx:pt>
          <cx:pt idx="4485">23</cx:pt>
          <cx:pt idx="4486">71</cx:pt>
          <cx:pt idx="4487">114</cx:pt>
          <cx:pt idx="4488">462</cx:pt>
          <cx:pt idx="4489">491</cx:pt>
          <cx:pt idx="4490">16</cx:pt>
          <cx:pt idx="4491">173</cx:pt>
          <cx:pt idx="4492">39</cx:pt>
          <cx:pt idx="4493">18</cx:pt>
          <cx:pt idx="4494">16</cx:pt>
          <cx:pt idx="4495">160</cx:pt>
          <cx:pt idx="4496">239</cx:pt>
          <cx:pt idx="4497">20</cx:pt>
          <cx:pt idx="4498">54</cx:pt>
          <cx:pt idx="4499">6</cx:pt>
          <cx:pt idx="4500">378</cx:pt>
          <cx:pt idx="4501">60</cx:pt>
          <cx:pt idx="4502">266</cx:pt>
          <cx:pt idx="4503">39</cx:pt>
          <cx:pt idx="4504">199</cx:pt>
          <cx:pt idx="4505">42</cx:pt>
          <cx:pt idx="4506">52</cx:pt>
          <cx:pt idx="4507">10</cx:pt>
          <cx:pt idx="4508">99</cx:pt>
          <cx:pt idx="4509">40</cx:pt>
          <cx:pt idx="4510">152</cx:pt>
          <cx:pt idx="4511">44</cx:pt>
          <cx:pt idx="4512">541</cx:pt>
          <cx:pt idx="4513">76</cx:pt>
          <cx:pt idx="4514">53</cx:pt>
          <cx:pt idx="4515">182</cx:pt>
          <cx:pt idx="4516">88</cx:pt>
          <cx:pt idx="4517">75</cx:pt>
          <cx:pt idx="4518">84</cx:pt>
          <cx:pt idx="4519">187</cx:pt>
          <cx:pt idx="4520">224</cx:pt>
          <cx:pt idx="4521">147</cx:pt>
          <cx:pt idx="4522">125</cx:pt>
          <cx:pt idx="4523">13</cx:pt>
          <cx:pt idx="4524">43</cx:pt>
          <cx:pt idx="4525">229</cx:pt>
          <cx:pt idx="4526">53</cx:pt>
          <cx:pt idx="4527">13</cx:pt>
          <cx:pt idx="4528">439</cx:pt>
          <cx:pt idx="4529">284</cx:pt>
          <cx:pt idx="4530">90</cx:pt>
          <cx:pt idx="4531">75</cx:pt>
          <cx:pt idx="4532">4</cx:pt>
          <cx:pt idx="4533">118</cx:pt>
          <cx:pt idx="4534">44</cx:pt>
          <cx:pt idx="4535">4</cx:pt>
          <cx:pt idx="4536">16</cx:pt>
          <cx:pt idx="4537">199</cx:pt>
          <cx:pt idx="4538">216</cx:pt>
          <cx:pt idx="4539">6</cx:pt>
          <cx:pt idx="4540">123</cx:pt>
          <cx:pt idx="4541">34</cx:pt>
          <cx:pt idx="4542">187</cx:pt>
          <cx:pt idx="4543">101</cx:pt>
          <cx:pt idx="4544">9</cx:pt>
          <cx:pt idx="4545">244</cx:pt>
          <cx:pt idx="4546">46</cx:pt>
          <cx:pt idx="4547">29</cx:pt>
          <cx:pt idx="4548">103</cx:pt>
          <cx:pt idx="4549">135</cx:pt>
          <cx:pt idx="4550">12</cx:pt>
          <cx:pt idx="4551">160</cx:pt>
          <cx:pt idx="4552">70</cx:pt>
          <cx:pt idx="4553">159</cx:pt>
          <cx:pt idx="4554">37</cx:pt>
          <cx:pt idx="4555">65</cx:pt>
          <cx:pt idx="4556">64</cx:pt>
          <cx:pt idx="4557">105</cx:pt>
          <cx:pt idx="4558">50</cx:pt>
          <cx:pt idx="4559">290</cx:pt>
          <cx:pt idx="4560">59</cx:pt>
          <cx:pt idx="4561">94</cx:pt>
          <cx:pt idx="4562">151</cx:pt>
          <cx:pt idx="4563">575</cx:pt>
          <cx:pt idx="4564">114</cx:pt>
          <cx:pt idx="4565">82</cx:pt>
          <cx:pt idx="4566">66</cx:pt>
          <cx:pt idx="4567">68</cx:pt>
          <cx:pt idx="4568">87</cx:pt>
          <cx:pt idx="4569">69</cx:pt>
          <cx:pt idx="4570">168</cx:pt>
          <cx:pt idx="4571">112</cx:pt>
          <cx:pt idx="4572">113</cx:pt>
          <cx:pt idx="4573">22</cx:pt>
          <cx:pt idx="4574">44</cx:pt>
          <cx:pt idx="4575">206</cx:pt>
          <cx:pt idx="4576">113</cx:pt>
          <cx:pt idx="4577">44</cx:pt>
          <cx:pt idx="4578">143</cx:pt>
          <cx:pt idx="4579">21</cx:pt>
          <cx:pt idx="4580">86</cx:pt>
          <cx:pt idx="4581">74</cx:pt>
          <cx:pt idx="4582">141</cx:pt>
          <cx:pt idx="4583">237</cx:pt>
          <cx:pt idx="4584">114</cx:pt>
          <cx:pt idx="4585">35</cx:pt>
          <cx:pt idx="4586">57</cx:pt>
          <cx:pt idx="4587">110</cx:pt>
          <cx:pt idx="4588">56</cx:pt>
          <cx:pt idx="4589">156</cx:pt>
          <cx:pt idx="4590">150</cx:pt>
          <cx:pt idx="4591">112</cx:pt>
          <cx:pt idx="4592">280</cx:pt>
          <cx:pt idx="4593">10</cx:pt>
          <cx:pt idx="4594">130</cx:pt>
          <cx:pt idx="4595">29</cx:pt>
          <cx:pt idx="4596">268</cx:pt>
          <cx:pt idx="4597">8</cx:pt>
          <cx:pt idx="4598">99</cx:pt>
          <cx:pt idx="4599">75</cx:pt>
          <cx:pt idx="4600">328</cx:pt>
          <cx:pt idx="4601">13</cx:pt>
          <cx:pt idx="4602">171</cx:pt>
          <cx:pt idx="4603">237</cx:pt>
          <cx:pt idx="4604">62</cx:pt>
          <cx:pt idx="4605">10</cx:pt>
          <cx:pt idx="4606">16</cx:pt>
          <cx:pt idx="4607">11</cx:pt>
          <cx:pt idx="4608">162</cx:pt>
          <cx:pt idx="4609">154</cx:pt>
          <cx:pt idx="4610">33</cx:pt>
          <cx:pt idx="4611">80</cx:pt>
          <cx:pt idx="4612">19</cx:pt>
          <cx:pt idx="4613">92</cx:pt>
          <cx:pt idx="4614">19</cx:pt>
          <cx:pt idx="4615">200</cx:pt>
          <cx:pt idx="4616">24</cx:pt>
          <cx:pt idx="4617">101</cx:pt>
          <cx:pt idx="4618">333</cx:pt>
          <cx:pt idx="4619">103</cx:pt>
          <cx:pt idx="4620">48</cx:pt>
          <cx:pt idx="4621">118</cx:pt>
          <cx:pt idx="4622">218</cx:pt>
          <cx:pt idx="4623">258</cx:pt>
          <cx:pt idx="4624">82</cx:pt>
          <cx:pt idx="4625">7</cx:pt>
          <cx:pt idx="4626">72</cx:pt>
          <cx:pt idx="4627">31</cx:pt>
          <cx:pt idx="4628">38</cx:pt>
          <cx:pt idx="4629">51</cx:pt>
          <cx:pt idx="4630">215</cx:pt>
          <cx:pt idx="4631">181</cx:pt>
          <cx:pt idx="4632">97</cx:pt>
          <cx:pt idx="4633">21</cx:pt>
          <cx:pt idx="4634">49</cx:pt>
          <cx:pt idx="4635">240</cx:pt>
          <cx:pt idx="4636">61</cx:pt>
          <cx:pt idx="4637">55</cx:pt>
          <cx:pt idx="4638">116</cx:pt>
          <cx:pt idx="4639">4</cx:pt>
          <cx:pt idx="4640">14</cx:pt>
          <cx:pt idx="4641">110</cx:pt>
          <cx:pt idx="4642">59</cx:pt>
          <cx:pt idx="4643">9</cx:pt>
          <cx:pt idx="4644">49</cx:pt>
          <cx:pt idx="4645">22</cx:pt>
          <cx:pt idx="4646">211</cx:pt>
          <cx:pt idx="4647">302</cx:pt>
          <cx:pt idx="4648">16</cx:pt>
          <cx:pt idx="4649">14</cx:pt>
          <cx:pt idx="4650">358</cx:pt>
          <cx:pt idx="4651">32</cx:pt>
          <cx:pt idx="4652">258</cx:pt>
          <cx:pt idx="4653">311</cx:pt>
          <cx:pt idx="4654">45</cx:pt>
          <cx:pt idx="4655">125</cx:pt>
          <cx:pt idx="4656">216</cx:pt>
          <cx:pt idx="4657">226</cx:pt>
          <cx:pt idx="4658">107</cx:pt>
          <cx:pt idx="4659">103</cx:pt>
          <cx:pt idx="4660">250</cx:pt>
          <cx:pt idx="4661">144</cx:pt>
          <cx:pt idx="4662">78</cx:pt>
          <cx:pt idx="4663">62</cx:pt>
          <cx:pt idx="4664">42</cx:pt>
          <cx:pt idx="4665">4</cx:pt>
          <cx:pt idx="4666">70</cx:pt>
          <cx:pt idx="4667">41</cx:pt>
          <cx:pt idx="4668">223</cx:pt>
          <cx:pt idx="4669">8</cx:pt>
          <cx:pt idx="4670">97</cx:pt>
          <cx:pt idx="4671">12</cx:pt>
          <cx:pt idx="4672">36</cx:pt>
          <cx:pt idx="4673">24</cx:pt>
          <cx:pt idx="4674">35</cx:pt>
          <cx:pt idx="4675">46</cx:pt>
          <cx:pt idx="4676">21</cx:pt>
          <cx:pt idx="4677">144</cx:pt>
          <cx:pt idx="4678">173</cx:pt>
          <cx:pt idx="4679">456</cx:pt>
          <cx:pt idx="4680">35</cx:pt>
          <cx:pt idx="4681">164</cx:pt>
          <cx:pt idx="4682">166</cx:pt>
          <cx:pt idx="4683">247</cx:pt>
          <cx:pt idx="4684">45</cx:pt>
          <cx:pt idx="4685">130</cx:pt>
          <cx:pt idx="4686">46</cx:pt>
          <cx:pt idx="4687">321</cx:pt>
          <cx:pt idx="4688">157</cx:pt>
          <cx:pt idx="4689">567</cx:pt>
          <cx:pt idx="4690">21</cx:pt>
          <cx:pt idx="4691">133</cx:pt>
          <cx:pt idx="4692">14</cx:pt>
          <cx:pt idx="4693">108</cx:pt>
          <cx:pt idx="4694">45</cx:pt>
          <cx:pt idx="4695">11</cx:pt>
          <cx:pt idx="4696">50</cx:pt>
          <cx:pt idx="4697">125</cx:pt>
          <cx:pt idx="4698">127</cx:pt>
          <cx:pt idx="4699">45</cx:pt>
          <cx:pt idx="4700">128</cx:pt>
          <cx:pt idx="4701">96</cx:pt>
          <cx:pt idx="4702">112</cx:pt>
          <cx:pt idx="4703">91</cx:pt>
          <cx:pt idx="4704">47</cx:pt>
          <cx:pt idx="4705">476</cx:pt>
          <cx:pt idx="4706">44</cx:pt>
          <cx:pt idx="4707">139</cx:pt>
          <cx:pt idx="4708">51</cx:pt>
          <cx:pt idx="4709">79</cx:pt>
          <cx:pt idx="4710">90</cx:pt>
          <cx:pt idx="4711">17</cx:pt>
          <cx:pt idx="4712">27</cx:pt>
          <cx:pt idx="4713">124</cx:pt>
          <cx:pt idx="4714">571</cx:pt>
          <cx:pt idx="4715">11</cx:pt>
          <cx:pt idx="4716">371</cx:pt>
          <cx:pt idx="4717">68</cx:pt>
          <cx:pt idx="4718">579</cx:pt>
          <cx:pt idx="4719">148</cx:pt>
          <cx:pt idx="4720">225</cx:pt>
          <cx:pt idx="4721">142</cx:pt>
          <cx:pt idx="4722">118</cx:pt>
          <cx:pt idx="4723">5</cx:pt>
          <cx:pt idx="4724">21</cx:pt>
          <cx:pt idx="4725">41</cx:pt>
          <cx:pt idx="4726">156</cx:pt>
          <cx:pt idx="4727">286</cx:pt>
          <cx:pt idx="4728">50</cx:pt>
          <cx:pt idx="4729">193</cx:pt>
          <cx:pt idx="4730">87</cx:pt>
          <cx:pt idx="4731">61</cx:pt>
          <cx:pt idx="4732">236</cx:pt>
          <cx:pt idx="4733">152</cx:pt>
          <cx:pt idx="4734">52</cx:pt>
          <cx:pt idx="4735">70</cx:pt>
          <cx:pt idx="4736">16</cx:pt>
          <cx:pt idx="4737">463</cx:pt>
          <cx:pt idx="4738">567</cx:pt>
          <cx:pt idx="4739">118</cx:pt>
          <cx:pt idx="4740">113</cx:pt>
          <cx:pt idx="4741">83</cx:pt>
          <cx:pt idx="4742">336</cx:pt>
          <cx:pt idx="4743">211</cx:pt>
          <cx:pt idx="4744">20</cx:pt>
          <cx:pt idx="4745">128</cx:pt>
          <cx:pt idx="4746">89</cx:pt>
          <cx:pt idx="4747">165</cx:pt>
          <cx:pt idx="4748">64</cx:pt>
          <cx:pt idx="4749">35</cx:pt>
          <cx:pt idx="4750">81</cx:pt>
          <cx:pt idx="4751">123</cx:pt>
          <cx:pt idx="4752">49</cx:pt>
          <cx:pt idx="4753">54</cx:pt>
          <cx:pt idx="4754">23</cx:pt>
          <cx:pt idx="4755">136</cx:pt>
          <cx:pt idx="4756">54</cx:pt>
          <cx:pt idx="4757">103</cx:pt>
          <cx:pt idx="4758">55</cx:pt>
          <cx:pt idx="4759">35</cx:pt>
          <cx:pt idx="4760">59</cx:pt>
          <cx:pt idx="4761">69</cx:pt>
          <cx:pt idx="4762">8</cx:pt>
          <cx:pt idx="4763">73</cx:pt>
          <cx:pt idx="4764">18</cx:pt>
          <cx:pt idx="4765">97</cx:pt>
          <cx:pt idx="4766">234</cx:pt>
          <cx:pt idx="4767">203</cx:pt>
          <cx:pt idx="4768">74</cx:pt>
          <cx:pt idx="4769">12</cx:pt>
          <cx:pt idx="4770">18</cx:pt>
          <cx:pt idx="4771">28</cx:pt>
          <cx:pt idx="4772">147</cx:pt>
          <cx:pt idx="4773">577</cx:pt>
          <cx:pt idx="4774">21</cx:pt>
          <cx:pt idx="4775">269</cx:pt>
          <cx:pt idx="4776">39</cx:pt>
          <cx:pt idx="4777">147</cx:pt>
          <cx:pt idx="4778">231</cx:pt>
          <cx:pt idx="4779">24</cx:pt>
          <cx:pt idx="4780">513</cx:pt>
          <cx:pt idx="4781">150</cx:pt>
          <cx:pt idx="4782">16</cx:pt>
          <cx:pt idx="4783">29</cx:pt>
          <cx:pt idx="4784">102</cx:pt>
          <cx:pt idx="4785">161</cx:pt>
          <cx:pt idx="4786">24</cx:pt>
          <cx:pt idx="4787">77</cx:pt>
          <cx:pt idx="4788">253</cx:pt>
          <cx:pt idx="4789">42</cx:pt>
          <cx:pt idx="4790">81</cx:pt>
          <cx:pt idx="4791">60</cx:pt>
          <cx:pt idx="4792">46</cx:pt>
          <cx:pt idx="4793">230</cx:pt>
          <cx:pt idx="4794">23</cx:pt>
          <cx:pt idx="4795">203</cx:pt>
          <cx:pt idx="4796">79</cx:pt>
          <cx:pt idx="4797">73</cx:pt>
          <cx:pt idx="4798">39</cx:pt>
          <cx:pt idx="4799">43</cx:pt>
          <cx:pt idx="4800">177</cx:pt>
          <cx:pt idx="4801">53</cx:pt>
          <cx:pt idx="4802">155</cx:pt>
          <cx:pt idx="4803">224</cx:pt>
          <cx:pt idx="4804">115</cx:pt>
          <cx:pt idx="4805">128</cx:pt>
          <cx:pt idx="4806">18</cx:pt>
          <cx:pt idx="4807">126</cx:pt>
          <cx:pt idx="4808">31</cx:pt>
          <cx:pt idx="4809">134</cx:pt>
          <cx:pt idx="4810">29</cx:pt>
          <cx:pt idx="4811">34</cx:pt>
          <cx:pt idx="4812">57</cx:pt>
          <cx:pt idx="4813">12</cx:pt>
          <cx:pt idx="4814">69</cx:pt>
          <cx:pt idx="4815">28</cx:pt>
          <cx:pt idx="4816">27</cx:pt>
          <cx:pt idx="4817">66</cx:pt>
          <cx:pt idx="4818">25</cx:pt>
          <cx:pt idx="4819">116</cx:pt>
          <cx:pt idx="4820">63</cx:pt>
          <cx:pt idx="4821">46</cx:pt>
          <cx:pt idx="4822">26</cx:pt>
          <cx:pt idx="4823">127</cx:pt>
          <cx:pt idx="4824">26</cx:pt>
          <cx:pt idx="4825">126</cx:pt>
          <cx:pt idx="4826">30</cx:pt>
          <cx:pt idx="4827">75</cx:pt>
          <cx:pt idx="4828">107</cx:pt>
          <cx:pt idx="4829">37</cx:pt>
          <cx:pt idx="4830">48</cx:pt>
          <cx:pt idx="4831">6</cx:pt>
          <cx:pt idx="4832">132</cx:pt>
          <cx:pt idx="4833">12</cx:pt>
          <cx:pt idx="4834">324</cx:pt>
          <cx:pt idx="4835">4</cx:pt>
          <cx:pt idx="4836">329</cx:pt>
          <cx:pt idx="4837">32</cx:pt>
          <cx:pt idx="4838">34</cx:pt>
          <cx:pt idx="4839">11</cx:pt>
          <cx:pt idx="4840">477</cx:pt>
          <cx:pt idx="4841">132</cx:pt>
          <cx:pt idx="4842">153</cx:pt>
          <cx:pt idx="4843">12</cx:pt>
          <cx:pt idx="4844">8</cx:pt>
          <cx:pt idx="4845">32</cx:pt>
          <cx:pt idx="4846">506</cx:pt>
          <cx:pt idx="4847">113</cx:pt>
          <cx:pt idx="4848">30</cx:pt>
          <cx:pt idx="4849">51</cx:pt>
          <cx:pt idx="4850">77</cx:pt>
          <cx:pt idx="4851">112</cx:pt>
          <cx:pt idx="4852">218</cx:pt>
          <cx:pt idx="4853">44</cx:pt>
          <cx:pt idx="4854">48</cx:pt>
          <cx:pt idx="4855">44</cx:pt>
          <cx:pt idx="4856">508</cx:pt>
          <cx:pt idx="4857">127</cx:pt>
          <cx:pt idx="4858">8</cx:pt>
          <cx:pt idx="4859">196</cx:pt>
          <cx:pt idx="4860">43</cx:pt>
          <cx:pt idx="4861">98</cx:pt>
          <cx:pt idx="4862">30</cx:pt>
          <cx:pt idx="4863">215</cx:pt>
          <cx:pt idx="4864">144</cx:pt>
          <cx:pt idx="4865">351</cx:pt>
          <cx:pt idx="4866">357</cx:pt>
          <cx:pt idx="4867">5</cx:pt>
          <cx:pt idx="4868">17</cx:pt>
          <cx:pt idx="4869">96</cx:pt>
          <cx:pt idx="4870">424</cx:pt>
          <cx:pt idx="4871">115</cx:pt>
          <cx:pt idx="4872">157</cx:pt>
          <cx:pt idx="4873">109</cx:pt>
          <cx:pt idx="4874">120</cx:pt>
          <cx:pt idx="4875">70</cx:pt>
          <cx:pt idx="4876">29</cx:pt>
          <cx:pt idx="4877">20</cx:pt>
          <cx:pt idx="4878">134</cx:pt>
          <cx:pt idx="4879">206</cx:pt>
          <cx:pt idx="4880">319</cx:pt>
          <cx:pt idx="4881">165</cx:pt>
          <cx:pt idx="4882">64</cx:pt>
          <cx:pt idx="4883">193</cx:pt>
          <cx:pt idx="4884">157</cx:pt>
          <cx:pt idx="4885">291</cx:pt>
          <cx:pt idx="4886">37</cx:pt>
          <cx:pt idx="4887">228</cx:pt>
          <cx:pt idx="4888">122</cx:pt>
          <cx:pt idx="4889">137</cx:pt>
          <cx:pt idx="4890">53</cx:pt>
          <cx:pt idx="4891">111</cx:pt>
          <cx:pt idx="4892">67</cx:pt>
          <cx:pt idx="4893">207</cx:pt>
          <cx:pt idx="4894">136</cx:pt>
          <cx:pt idx="4895">249</cx:pt>
          <cx:pt idx="4896">126</cx:pt>
          <cx:pt idx="4897">40</cx:pt>
          <cx:pt idx="4898">92</cx:pt>
          <cx:pt idx="4899">55</cx:pt>
          <cx:pt idx="4900">85</cx:pt>
          <cx:pt idx="4901">62</cx:pt>
          <cx:pt idx="4902">149</cx:pt>
          <cx:pt idx="4903">35</cx:pt>
          <cx:pt idx="4904">350</cx:pt>
          <cx:pt idx="4905">149</cx:pt>
          <cx:pt idx="4906">133</cx:pt>
          <cx:pt idx="4907">121</cx:pt>
          <cx:pt idx="4908">328</cx:pt>
          <cx:pt idx="4909">97</cx:pt>
          <cx:pt idx="4910">76</cx:pt>
          <cx:pt idx="4911">150</cx:pt>
          <cx:pt idx="4912">125</cx:pt>
          <cx:pt idx="4913">169</cx:pt>
          <cx:pt idx="4914">27</cx:pt>
          <cx:pt idx="4915">149</cx:pt>
          <cx:pt idx="4916">69</cx:pt>
          <cx:pt idx="4917">196</cx:pt>
          <cx:pt idx="4918">206</cx:pt>
          <cx:pt idx="4919">77</cx:pt>
          <cx:pt idx="4920">178</cx:pt>
          <cx:pt idx="4921">199</cx:pt>
          <cx:pt idx="4922">237</cx:pt>
          <cx:pt idx="4923">4</cx:pt>
          <cx:pt idx="4924">9</cx:pt>
          <cx:pt idx="4925">113</cx:pt>
          <cx:pt idx="4926">86</cx:pt>
          <cx:pt idx="4927">113</cx:pt>
          <cx:pt idx="4928">14</cx:pt>
          <cx:pt idx="4929">164</cx:pt>
          <cx:pt idx="4930">284</cx:pt>
          <cx:pt idx="4931">517</cx:pt>
          <cx:pt idx="4932">10</cx:pt>
          <cx:pt idx="4933">581</cx:pt>
          <cx:pt idx="4934">60</cx:pt>
          <cx:pt idx="4935">73</cx:pt>
          <cx:pt idx="4936">25</cx:pt>
          <cx:pt idx="4937">83</cx:pt>
          <cx:pt idx="4938">376</cx:pt>
          <cx:pt idx="4939">43</cx:pt>
          <cx:pt idx="4940">24</cx:pt>
          <cx:pt idx="4941">44</cx:pt>
          <cx:pt idx="4942">108</cx:pt>
          <cx:pt idx="4943">68</cx:pt>
          <cx:pt idx="4944">33</cx:pt>
          <cx:pt idx="4945">67</cx:pt>
          <cx:pt idx="4946">71</cx:pt>
          <cx:pt idx="4947">214</cx:pt>
          <cx:pt idx="4948">39</cx:pt>
          <cx:pt idx="4949">95</cx:pt>
          <cx:pt idx="4950">213</cx:pt>
          <cx:pt idx="4951">72</cx:pt>
          <cx:pt idx="4952">30</cx:pt>
          <cx:pt idx="4953">202</cx:pt>
          <cx:pt idx="4954">157</cx:pt>
          <cx:pt idx="4955">176</cx:pt>
          <cx:pt idx="4956">81</cx:pt>
          <cx:pt idx="4957">154</cx:pt>
          <cx:pt idx="4958">105</cx:pt>
          <cx:pt idx="4959">162</cx:pt>
          <cx:pt idx="4960">95</cx:pt>
          <cx:pt idx="4961">24</cx:pt>
          <cx:pt idx="4962">105</cx:pt>
          <cx:pt idx="4963">73</cx:pt>
          <cx:pt idx="4964">82</cx:pt>
          <cx:pt idx="4965">99</cx:pt>
          <cx:pt idx="4966">38</cx:pt>
          <cx:pt idx="4967">79</cx:pt>
          <cx:pt idx="4968">40</cx:pt>
          <cx:pt idx="4969">80</cx:pt>
          <cx:pt idx="4970">242</cx:pt>
          <cx:pt idx="4971">21</cx:pt>
          <cx:pt idx="4972">129</cx:pt>
          <cx:pt idx="4973">200</cx:pt>
          <cx:pt idx="4974">49</cx:pt>
          <cx:pt idx="4975">291</cx:pt>
          <cx:pt idx="4976">15</cx:pt>
          <cx:pt idx="4977">26</cx:pt>
          <cx:pt idx="4978">159</cx:pt>
          <cx:pt idx="4979">10</cx:pt>
          <cx:pt idx="4980">8</cx:pt>
          <cx:pt idx="4981">24</cx:pt>
          <cx:pt idx="4982">173</cx:pt>
          <cx:pt idx="4983">76</cx:pt>
          <cx:pt idx="4984">291</cx:pt>
          <cx:pt idx="4985">52</cx:pt>
          <cx:pt idx="4986">82</cx:pt>
          <cx:pt idx="4987">35</cx:pt>
          <cx:pt idx="4988">206</cx:pt>
          <cx:pt idx="4989">365</cx:pt>
          <cx:pt idx="4990">65</cx:pt>
          <cx:pt idx="4991">16</cx:pt>
          <cx:pt idx="4992">10</cx:pt>
          <cx:pt idx="4993">133</cx:pt>
          <cx:pt idx="4994">9</cx:pt>
          <cx:pt idx="4995">355</cx:pt>
          <cx:pt idx="4996">54</cx:pt>
          <cx:pt idx="4997">268</cx:pt>
          <cx:pt idx="4998">10</cx:pt>
          <cx:pt idx="4999">147</cx:pt>
          <cx:pt idx="5000">149</cx:pt>
          <cx:pt idx="5001">230</cx:pt>
          <cx:pt idx="5002">66</cx:pt>
          <cx:pt idx="5003">180</cx:pt>
          <cx:pt idx="5004">100</cx:pt>
          <cx:pt idx="5005">123</cx:pt>
          <cx:pt idx="5006">210</cx:pt>
          <cx:pt idx="5007">244</cx:pt>
          <cx:pt idx="5008">114</cx:pt>
          <cx:pt idx="5009">247</cx:pt>
          <cx:pt idx="5010">570</cx:pt>
          <cx:pt idx="5011">49</cx:pt>
          <cx:pt idx="5012">115</cx:pt>
          <cx:pt idx="5013">21</cx:pt>
          <cx:pt idx="5014">107</cx:pt>
          <cx:pt idx="5015">87</cx:pt>
          <cx:pt idx="5016">48</cx:pt>
          <cx:pt idx="5017">31</cx:pt>
          <cx:pt idx="5018">250</cx:pt>
          <cx:pt idx="5019">59</cx:pt>
          <cx:pt idx="5020">364</cx:pt>
          <cx:pt idx="5021">52</cx:pt>
          <cx:pt idx="5022">210</cx:pt>
          <cx:pt idx="5023">104</cx:pt>
          <cx:pt idx="5024">112</cx:pt>
          <cx:pt idx="5025">284</cx:pt>
          <cx:pt idx="5026">9</cx:pt>
          <cx:pt idx="5027">14</cx:pt>
          <cx:pt idx="5028">98</cx:pt>
          <cx:pt idx="5029">28</cx:pt>
          <cx:pt idx="5030">127</cx:pt>
          <cx:pt idx="5031">228</cx:pt>
          <cx:pt idx="5032">160</cx:pt>
          <cx:pt idx="5033">43</cx:pt>
          <cx:pt idx="5034">152</cx:pt>
          <cx:pt idx="5035">88</cx:pt>
          <cx:pt idx="5036">54</cx:pt>
          <cx:pt idx="5037">87</cx:pt>
          <cx:pt idx="5038">231</cx:pt>
          <cx:pt idx="5039">64</cx:pt>
          <cx:pt idx="5040">207</cx:pt>
          <cx:pt idx="5041">73</cx:pt>
          <cx:pt idx="5042">10</cx:pt>
          <cx:pt idx="5043">27</cx:pt>
          <cx:pt idx="5044">84</cx:pt>
          <cx:pt idx="5045">223</cx:pt>
          <cx:pt idx="5046">225</cx:pt>
          <cx:pt idx="5047">80</cx:pt>
          <cx:pt idx="5048">7</cx:pt>
          <cx:pt idx="5049">458</cx:pt>
          <cx:pt idx="5050">154</cx:pt>
          <cx:pt idx="5051">88</cx:pt>
          <cx:pt idx="5052">109</cx:pt>
          <cx:pt idx="5053">45</cx:pt>
          <cx:pt idx="5054">31</cx:pt>
          <cx:pt idx="5055">151</cx:pt>
          <cx:pt idx="5056">43</cx:pt>
          <cx:pt idx="5057">59</cx:pt>
          <cx:pt idx="5058">270</cx:pt>
          <cx:pt idx="5059">29</cx:pt>
          <cx:pt idx="5060">37</cx:pt>
          <cx:pt idx="5061">89</cx:pt>
          <cx:pt idx="5062">232</cx:pt>
          <cx:pt idx="5063">19</cx:pt>
          <cx:pt idx="5064">10</cx:pt>
          <cx:pt idx="5065">49</cx:pt>
          <cx:pt idx="5066">63</cx:pt>
          <cx:pt idx="5067">208</cx:pt>
          <cx:pt idx="5068">217</cx:pt>
          <cx:pt idx="5069">169</cx:pt>
          <cx:pt idx="5070">43</cx:pt>
          <cx:pt idx="5071">222</cx:pt>
          <cx:pt idx="5072">13</cx:pt>
          <cx:pt idx="5073">37</cx:pt>
          <cx:pt idx="5074">155</cx:pt>
          <cx:pt idx="5075">81</cx:pt>
          <cx:pt idx="5076">38</cx:pt>
          <cx:pt idx="5077">26</cx:pt>
          <cx:pt idx="5078">146</cx:pt>
          <cx:pt idx="5079">68</cx:pt>
          <cx:pt idx="5080">245</cx:pt>
          <cx:pt idx="5081">109</cx:pt>
          <cx:pt idx="5082">94</cx:pt>
          <cx:pt idx="5083">102</cx:pt>
          <cx:pt idx="5084">22</cx:pt>
          <cx:pt idx="5085">80</cx:pt>
          <cx:pt idx="5086">44</cx:pt>
          <cx:pt idx="5087">84</cx:pt>
          <cx:pt idx="5088">45</cx:pt>
          <cx:pt idx="5089">220</cx:pt>
          <cx:pt idx="5090">199</cx:pt>
          <cx:pt idx="5091">251</cx:pt>
          <cx:pt idx="5092">129</cx:pt>
          <cx:pt idx="5093">10</cx:pt>
          <cx:pt idx="5094">23</cx:pt>
          <cx:pt idx="5095">77</cx:pt>
          <cx:pt idx="5096">123</cx:pt>
          <cx:pt idx="5097">160</cx:pt>
          <cx:pt idx="5098">117</cx:pt>
          <cx:pt idx="5099">203</cx:pt>
          <cx:pt idx="5100">234</cx:pt>
          <cx:pt idx="5101">196</cx:pt>
          <cx:pt idx="5102">211</cx:pt>
          <cx:pt idx="5103">44</cx:pt>
          <cx:pt idx="5104">133</cx:pt>
          <cx:pt idx="5105">75</cx:pt>
          <cx:pt idx="5106">20</cx:pt>
          <cx:pt idx="5107">13</cx:pt>
          <cx:pt idx="5108">207</cx:pt>
          <cx:pt idx="5109">85</cx:pt>
          <cx:pt idx="5110">28</cx:pt>
          <cx:pt idx="5111">14</cx:pt>
          <cx:pt idx="5112">202</cx:pt>
          <cx:pt idx="5113">151</cx:pt>
          <cx:pt idx="5114">69</cx:pt>
          <cx:pt idx="5115">17</cx:pt>
          <cx:pt idx="5116">20</cx:pt>
          <cx:pt idx="5117">9</cx:pt>
          <cx:pt idx="5118">69</cx:pt>
          <cx:pt idx="5119">200</cx:pt>
          <cx:pt idx="5120">169</cx:pt>
          <cx:pt idx="5121">135</cx:pt>
          <cx:pt idx="5122">301</cx:pt>
          <cx:pt idx="5123">172</cx:pt>
          <cx:pt idx="5124">14</cx:pt>
          <cx:pt idx="5125">19</cx:pt>
          <cx:pt idx="5126">138</cx:pt>
          <cx:pt idx="5127">38</cx:pt>
          <cx:pt idx="5128">507</cx:pt>
          <cx:pt idx="5129">111</cx:pt>
          <cx:pt idx="5130">78</cx:pt>
          <cx:pt idx="5131">262</cx:pt>
          <cx:pt idx="5132">165</cx:pt>
          <cx:pt idx="5133">9</cx:pt>
          <cx:pt idx="5134">122</cx:pt>
          <cx:pt idx="5135">114</cx:pt>
          <cx:pt idx="5136">45</cx:pt>
          <cx:pt idx="5137">74</cx:pt>
          <cx:pt idx="5138">44</cx:pt>
          <cx:pt idx="5139">241</cx:pt>
          <cx:pt idx="5140">176</cx:pt>
          <cx:pt idx="5141">185</cx:pt>
          <cx:pt idx="5142">131</cx:pt>
          <cx:pt idx="5143">321</cx:pt>
          <cx:pt idx="5144">123</cx:pt>
          <cx:pt idx="5145">456</cx:pt>
          <cx:pt idx="5146">178</cx:pt>
          <cx:pt idx="5147">60</cx:pt>
          <cx:pt idx="5148">449</cx:pt>
          <cx:pt idx="5149">165</cx:pt>
          <cx:pt idx="5150">179</cx:pt>
          <cx:pt idx="5151">194</cx:pt>
          <cx:pt idx="5152">83</cx:pt>
          <cx:pt idx="5153">135</cx:pt>
          <cx:pt idx="5154">189</cx:pt>
          <cx:pt idx="5155">151</cx:pt>
          <cx:pt idx="5156">84</cx:pt>
          <cx:pt idx="5157">37</cx:pt>
          <cx:pt idx="5158">30</cx:pt>
          <cx:pt idx="5159">139</cx:pt>
          <cx:pt idx="5160">124</cx:pt>
          <cx:pt idx="5161">61</cx:pt>
          <cx:pt idx="5162">186</cx:pt>
          <cx:pt idx="5163">16</cx:pt>
          <cx:pt idx="5164">192</cx:pt>
          <cx:pt idx="5165">349</cx:pt>
          <cx:pt idx="5166">245</cx:pt>
          <cx:pt idx="5167">6</cx:pt>
          <cx:pt idx="5168">174</cx:pt>
          <cx:pt idx="5169">17</cx:pt>
          <cx:pt idx="5170">25</cx:pt>
          <cx:pt idx="5171">33</cx:pt>
          <cx:pt idx="5172">107</cx:pt>
          <cx:pt idx="5173">69</cx:pt>
          <cx:pt idx="5174">66</cx:pt>
          <cx:pt idx="5175">97</cx:pt>
          <cx:pt idx="5176">127</cx:pt>
          <cx:pt idx="5177">97</cx:pt>
          <cx:pt idx="5178">43</cx:pt>
          <cx:pt idx="5179">184</cx:pt>
          <cx:pt idx="5180">154</cx:pt>
          <cx:pt idx="5181">99</cx:pt>
          <cx:pt idx="5182">45</cx:pt>
          <cx:pt idx="5183">36</cx:pt>
          <cx:pt idx="5184">85</cx:pt>
          <cx:pt idx="5185">61</cx:pt>
          <cx:pt idx="5186">86</cx:pt>
          <cx:pt idx="5187">6</cx:pt>
          <cx:pt idx="5188">169</cx:pt>
          <cx:pt idx="5189">36</cx:pt>
          <cx:pt idx="5190">37</cx:pt>
          <cx:pt idx="5191">19</cx:pt>
          <cx:pt idx="5192">119</cx:pt>
          <cx:pt idx="5193">52</cx:pt>
          <cx:pt idx="5194">291</cx:pt>
          <cx:pt idx="5195">40</cx:pt>
          <cx:pt idx="5196">543</cx:pt>
          <cx:pt idx="5197">531</cx:pt>
          <cx:pt idx="5198">101</cx:pt>
          <cx:pt idx="5199">175</cx:pt>
          <cx:pt idx="5200">11</cx:pt>
          <cx:pt idx="5201">53</cx:pt>
          <cx:pt idx="5202">176</cx:pt>
          <cx:pt idx="5203">23</cx:pt>
          <cx:pt idx="5204">65</cx:pt>
          <cx:pt idx="5205">35</cx:pt>
          <cx:pt idx="5206">17</cx:pt>
          <cx:pt idx="5207">414</cx:pt>
          <cx:pt idx="5208">564</cx:pt>
          <cx:pt idx="5209">9</cx:pt>
          <cx:pt idx="5210">140</cx:pt>
          <cx:pt idx="5211">63</cx:pt>
          <cx:pt idx="5212">77</cx:pt>
          <cx:pt idx="5213">7</cx:pt>
          <cx:pt idx="5214">31</cx:pt>
          <cx:pt idx="5215">100</cx:pt>
          <cx:pt idx="5216">45</cx:pt>
          <cx:pt idx="5217">16</cx:pt>
          <cx:pt idx="5218">78</cx:pt>
          <cx:pt idx="5219">204</cx:pt>
          <cx:pt idx="5220">32</cx:pt>
          <cx:pt idx="5221">73</cx:pt>
          <cx:pt idx="5222">51</cx:pt>
          <cx:pt idx="5223">30</cx:pt>
          <cx:pt idx="5224">31</cx:pt>
          <cx:pt idx="5225">76</cx:pt>
          <cx:pt idx="5226">111</cx:pt>
          <cx:pt idx="5227">144</cx:pt>
          <cx:pt idx="5228">241</cx:pt>
          <cx:pt idx="5229">77</cx:pt>
          <cx:pt idx="5230">22</cx:pt>
          <cx:pt idx="5231">44</cx:pt>
          <cx:pt idx="5232">16</cx:pt>
          <cx:pt idx="5233">20</cx:pt>
          <cx:pt idx="5234">114</cx:pt>
          <cx:pt idx="5235">44</cx:pt>
          <cx:pt idx="5236">325</cx:pt>
          <cx:pt idx="5237">136</cx:pt>
          <cx:pt idx="5238">5</cx:pt>
          <cx:pt idx="5239">218</cx:pt>
          <cx:pt idx="5240">198</cx:pt>
          <cx:pt idx="5241">125</cx:pt>
          <cx:pt idx="5242">35</cx:pt>
          <cx:pt idx="5243">118</cx:pt>
          <cx:pt idx="5244">45</cx:pt>
          <cx:pt idx="5245">247</cx:pt>
          <cx:pt idx="5246">55</cx:pt>
          <cx:pt idx="5247">150</cx:pt>
          <cx:pt idx="5248">6</cx:pt>
          <cx:pt idx="5249">119</cx:pt>
          <cx:pt idx="5250">344</cx:pt>
          <cx:pt idx="5251">61</cx:pt>
          <cx:pt idx="5252">118</cx:pt>
          <cx:pt idx="5253">55</cx:pt>
          <cx:pt idx="5254">185</cx:pt>
          <cx:pt idx="5255">109</cx:pt>
          <cx:pt idx="5256">64</cx:pt>
          <cx:pt idx="5257">12</cx:pt>
          <cx:pt idx="5258">5</cx:pt>
          <cx:pt idx="5259">47</cx:pt>
          <cx:pt idx="5260">176</cx:pt>
          <cx:pt idx="5261">448</cx:pt>
          <cx:pt idx="5262">518</cx:pt>
          <cx:pt idx="5263">113</cx:pt>
          <cx:pt idx="5264">9</cx:pt>
          <cx:pt idx="5265">156</cx:pt>
          <cx:pt idx="5266">108</cx:pt>
          <cx:pt idx="5267">79</cx:pt>
          <cx:pt idx="5268">22</cx:pt>
          <cx:pt idx="5269">153</cx:pt>
          <cx:pt idx="5270">146</cx:pt>
          <cx:pt idx="5271">73</cx:pt>
          <cx:pt idx="5272">33</cx:pt>
          <cx:pt idx="5273">256</cx:pt>
          <cx:pt idx="5274">15</cx:pt>
          <cx:pt idx="5275">54</cx:pt>
          <cx:pt idx="5276">7</cx:pt>
          <cx:pt idx="5277">251</cx:pt>
          <cx:pt idx="5278">86</cx:pt>
          <cx:pt idx="5279">169</cx:pt>
          <cx:pt idx="5280">62</cx:pt>
          <cx:pt idx="5281">29</cx:pt>
          <cx:pt idx="5282">5</cx:pt>
          <cx:pt idx="5283">532</cx:pt>
          <cx:pt idx="5284">111</cx:pt>
          <cx:pt idx="5285">156</cx:pt>
          <cx:pt idx="5286">69</cx:pt>
          <cx:pt idx="5287">24</cx:pt>
          <cx:pt idx="5288">23</cx:pt>
          <cx:pt idx="5289">19</cx:pt>
          <cx:pt idx="5290">300</cx:pt>
          <cx:pt idx="5291">164</cx:pt>
          <cx:pt idx="5292">144</cx:pt>
          <cx:pt idx="5293">345</cx:pt>
          <cx:pt idx="5294">4</cx:pt>
          <cx:pt idx="5295">65</cx:pt>
          <cx:pt idx="5296">159</cx:pt>
          <cx:pt idx="5297">30</cx:pt>
          <cx:pt idx="5298">198</cx:pt>
          <cx:pt idx="5299">34</cx:pt>
          <cx:pt idx="5300">31</cx:pt>
          <cx:pt idx="5301">237</cx:pt>
          <cx:pt idx="5302">53</cx:pt>
          <cx:pt idx="5303">195</cx:pt>
          <cx:pt idx="5304">291</cx:pt>
          <cx:pt idx="5305">103</cx:pt>
          <cx:pt idx="5306">41</cx:pt>
          <cx:pt idx="5307">31</cx:pt>
          <cx:pt idx="5308">93</cx:pt>
          <cx:pt idx="5309">89</cx:pt>
          <cx:pt idx="5310">311</cx:pt>
          <cx:pt idx="5311">50</cx:pt>
          <cx:pt idx="5312">413</cx:pt>
          <cx:pt idx="5313">105</cx:pt>
          <cx:pt idx="5314">64</cx:pt>
          <cx:pt idx="5315">151</cx:pt>
          <cx:pt idx="5316">175</cx:pt>
          <cx:pt idx="5317">21</cx:pt>
          <cx:pt idx="5318">16</cx:pt>
          <cx:pt idx="5319">9</cx:pt>
          <cx:pt idx="5320">219</cx:pt>
          <cx:pt idx="5321">31</cx:pt>
          <cx:pt idx="5322">39</cx:pt>
          <cx:pt idx="5323">163</cx:pt>
          <cx:pt idx="5324">39</cx:pt>
          <cx:pt idx="5325">9</cx:pt>
          <cx:pt idx="5326">135</cx:pt>
          <cx:pt idx="5327">58</cx:pt>
          <cx:pt idx="5328">56</cx:pt>
          <cx:pt idx="5329">48</cx:pt>
          <cx:pt idx="5330">40</cx:pt>
          <cx:pt idx="5331">83</cx:pt>
          <cx:pt idx="5332">241</cx:pt>
          <cx:pt idx="5333">21</cx:pt>
          <cx:pt idx="5334">91</cx:pt>
          <cx:pt idx="5335">101</cx:pt>
          <cx:pt idx="5336">174</cx:pt>
          <cx:pt idx="5337">187</cx:pt>
          <cx:pt idx="5338">170</cx:pt>
          <cx:pt idx="5339">22</cx:pt>
          <cx:pt idx="5340">238</cx:pt>
          <cx:pt idx="5341">54</cx:pt>
          <cx:pt idx="5342">6</cx:pt>
          <cx:pt idx="5343">179</cx:pt>
          <cx:pt idx="5344">98</cx:pt>
          <cx:pt idx="5345">43</cx:pt>
          <cx:pt idx="5346">80</cx:pt>
          <cx:pt idx="5347">28</cx:pt>
          <cx:pt idx="5348">125</cx:pt>
          <cx:pt idx="5349">208</cx:pt>
          <cx:pt idx="5350">38</cx:pt>
          <cx:pt idx="5351">15</cx:pt>
          <cx:pt idx="5352">198</cx:pt>
          <cx:pt idx="5353">75</cx:pt>
          <cx:pt idx="5354">42</cx:pt>
          <cx:pt idx="5355">58</cx:pt>
          <cx:pt idx="5356">238</cx:pt>
          <cx:pt idx="5357">44</cx:pt>
          <cx:pt idx="5358">31</cx:pt>
          <cx:pt idx="5359">88</cx:pt>
          <cx:pt idx="5360">209</cx:pt>
          <cx:pt idx="5361">62</cx:pt>
          <cx:pt idx="5362">63</cx:pt>
          <cx:pt idx="5363">10</cx:pt>
          <cx:pt idx="5364">37</cx:pt>
          <cx:pt idx="5365">18</cx:pt>
          <cx:pt idx="5366">158</cx:pt>
          <cx:pt idx="5367">401</cx:pt>
          <cx:pt idx="5368">9</cx:pt>
          <cx:pt idx="5369">173</cx:pt>
          <cx:pt idx="5370">34</cx:pt>
          <cx:pt idx="5371">98</cx:pt>
          <cx:pt idx="5372">96</cx:pt>
          <cx:pt idx="5373">142</cx:pt>
          <cx:pt idx="5374">214</cx:pt>
          <cx:pt idx="5375">25</cx:pt>
          <cx:pt idx="5376">548</cx:pt>
          <cx:pt idx="5377">140</cx:pt>
          <cx:pt idx="5378">247</cx:pt>
          <cx:pt idx="5379">163</cx:pt>
          <cx:pt idx="5380">60</cx:pt>
          <cx:pt idx="5381">7</cx:pt>
          <cx:pt idx="5382">8</cx:pt>
          <cx:pt idx="5383">5</cx:pt>
          <cx:pt idx="5384">91</cx:pt>
          <cx:pt idx="5385">9</cx:pt>
          <cx:pt idx="5386">88</cx:pt>
          <cx:pt idx="5387">142</cx:pt>
          <cx:pt idx="5388">79</cx:pt>
          <cx:pt idx="5389">136</cx:pt>
          <cx:pt idx="5390">306</cx:pt>
          <cx:pt idx="5391">25</cx:pt>
          <cx:pt idx="5392">219</cx:pt>
          <cx:pt idx="5393">12</cx:pt>
          <cx:pt idx="5394">10</cx:pt>
          <cx:pt idx="5395">100</cx:pt>
          <cx:pt idx="5396">10</cx:pt>
          <cx:pt idx="5397">78</cx:pt>
          <cx:pt idx="5398">95</cx:pt>
          <cx:pt idx="5399">89</cx:pt>
          <cx:pt idx="5400">36</cx:pt>
          <cx:pt idx="5401">222</cx:pt>
          <cx:pt idx="5402">6</cx:pt>
          <cx:pt idx="5403">300</cx:pt>
          <cx:pt idx="5404">25</cx:pt>
          <cx:pt idx="5405">54</cx:pt>
          <cx:pt idx="5406">170</cx:pt>
          <cx:pt idx="5407">29</cx:pt>
          <cx:pt idx="5408">44</cx:pt>
          <cx:pt idx="5409">235</cx:pt>
          <cx:pt idx="5410">62</cx:pt>
          <cx:pt idx="5411">139</cx:pt>
          <cx:pt idx="5412">73</cx:pt>
          <cx:pt idx="5413">10</cx:pt>
          <cx:pt idx="5414">85</cx:pt>
          <cx:pt idx="5415">6</cx:pt>
          <cx:pt idx="5416">91</cx:pt>
          <cx:pt idx="5417">553</cx:pt>
          <cx:pt idx="5418">270</cx:pt>
          <cx:pt idx="5419">45</cx:pt>
          <cx:pt idx="5420">7</cx:pt>
          <cx:pt idx="5421">25</cx:pt>
          <cx:pt idx="5422">88</cx:pt>
          <cx:pt idx="5423">92</cx:pt>
          <cx:pt idx="5424">117</cx:pt>
          <cx:pt idx="5425">211</cx:pt>
          <cx:pt idx="5426">87</cx:pt>
          <cx:pt idx="5427">153</cx:pt>
          <cx:pt idx="5428">222</cx:pt>
          <cx:pt idx="5429">65</cx:pt>
          <cx:pt idx="5430">135</cx:pt>
          <cx:pt idx="5431">196</cx:pt>
          <cx:pt idx="5432">69</cx:pt>
          <cx:pt idx="5433">76</cx:pt>
          <cx:pt idx="5434">311</cx:pt>
          <cx:pt idx="5435">35</cx:pt>
          <cx:pt idx="5436">180</cx:pt>
          <cx:pt idx="5437">352</cx:pt>
          <cx:pt idx="5438">166</cx:pt>
          <cx:pt idx="5439">31</cx:pt>
          <cx:pt idx="5440">52</cx:pt>
          <cx:pt idx="5441">118</cx:pt>
          <cx:pt idx="5442">8</cx:pt>
          <cx:pt idx="5443">171</cx:pt>
          <cx:pt idx="5444">95</cx:pt>
          <cx:pt idx="5445">49</cx:pt>
          <cx:pt idx="5446">60</cx:pt>
          <cx:pt idx="5447">52</cx:pt>
          <cx:pt idx="5448">233</cx:pt>
          <cx:pt idx="5449">113</cx:pt>
          <cx:pt idx="5450">126</cx:pt>
          <cx:pt idx="5451">33</cx:pt>
          <cx:pt idx="5452">88</cx:pt>
          <cx:pt idx="5453">113</cx:pt>
          <cx:pt idx="5454">58</cx:pt>
          <cx:pt idx="5455">113</cx:pt>
          <cx:pt idx="5456">230</cx:pt>
          <cx:pt idx="5457">50</cx:pt>
          <cx:pt idx="5458">10</cx:pt>
          <cx:pt idx="5459">20</cx:pt>
          <cx:pt idx="5460">17</cx:pt>
          <cx:pt idx="5461">108</cx:pt>
          <cx:pt idx="5462">12</cx:pt>
          <cx:pt idx="5463">199</cx:pt>
          <cx:pt idx="5464">46</cx:pt>
          <cx:pt idx="5465">128</cx:pt>
          <cx:pt idx="5466">21</cx:pt>
          <cx:pt idx="5467">171</cx:pt>
          <cx:pt idx="5468">240</cx:pt>
          <cx:pt idx="5469">129</cx:pt>
          <cx:pt idx="5470">41</cx:pt>
          <cx:pt idx="5471">79</cx:pt>
          <cx:pt idx="5472">97</cx:pt>
          <cx:pt idx="5473">20</cx:pt>
          <cx:pt idx="5474">78</cx:pt>
          <cx:pt idx="5475">79</cx:pt>
          <cx:pt idx="5476">50</cx:pt>
          <cx:pt idx="5477">541</cx:pt>
          <cx:pt idx="5478">109</cx:pt>
          <cx:pt idx="5479">9</cx:pt>
          <cx:pt idx="5480">170</cx:pt>
          <cx:pt idx="5481">30</cx:pt>
          <cx:pt idx="5482">168</cx:pt>
          <cx:pt idx="5483">19</cx:pt>
          <cx:pt idx="5484">146</cx:pt>
          <cx:pt idx="5485">129</cx:pt>
          <cx:pt idx="5486">92</cx:pt>
          <cx:pt idx="5487">62</cx:pt>
          <cx:pt idx="5488">7</cx:pt>
          <cx:pt idx="5489">166</cx:pt>
          <cx:pt idx="5490">310</cx:pt>
          <cx:pt idx="5491">37</cx:pt>
          <cx:pt idx="5492">97</cx:pt>
          <cx:pt idx="5493">27</cx:pt>
          <cx:pt idx="5494">119</cx:pt>
          <cx:pt idx="5495">50</cx:pt>
          <cx:pt idx="5496">46</cx:pt>
          <cx:pt idx="5497">55</cx:pt>
          <cx:pt idx="5498">37</cx:pt>
          <cx:pt idx="5499">157</cx:pt>
          <cx:pt idx="5500">53</cx:pt>
          <cx:pt idx="5501">73</cx:pt>
          <cx:pt idx="5502">65</cx:pt>
          <cx:pt idx="5503">374</cx:pt>
          <cx:pt idx="5504">41</cx:pt>
          <cx:pt idx="5505">141</cx:pt>
          <cx:pt idx="5506">10</cx:pt>
          <cx:pt idx="5507">86</cx:pt>
          <cx:pt idx="5508">67</cx:pt>
          <cx:pt idx="5509">11</cx:pt>
          <cx:pt idx="5510">182</cx:pt>
          <cx:pt idx="5511">141</cx:pt>
          <cx:pt idx="5512">90</cx:pt>
          <cx:pt idx="5513">65</cx:pt>
          <cx:pt idx="5514">134</cx:pt>
          <cx:pt idx="5515">148</cx:pt>
          <cx:pt idx="5516">63</cx:pt>
          <cx:pt idx="5517">176</cx:pt>
          <cx:pt idx="5518">19</cx:pt>
          <cx:pt idx="5519">34</cx:pt>
          <cx:pt idx="5520">325</cx:pt>
          <cx:pt idx="5521">60</cx:pt>
          <cx:pt idx="5522">126</cx:pt>
          <cx:pt idx="5523">162</cx:pt>
          <cx:pt idx="5524">310</cx:pt>
          <cx:pt idx="5525">54</cx:pt>
          <cx:pt idx="5526">63</cx:pt>
          <cx:pt idx="5527">208</cx:pt>
          <cx:pt idx="5528">249</cx:pt>
          <cx:pt idx="5529">287</cx:pt>
          <cx:pt idx="5530">52</cx:pt>
          <cx:pt idx="5531">7</cx:pt>
          <cx:pt idx="5532">223</cx:pt>
          <cx:pt idx="5533">37</cx:pt>
          <cx:pt idx="5534">414</cx:pt>
          <cx:pt idx="5535">387</cx:pt>
          <cx:pt idx="5536">63</cx:pt>
          <cx:pt idx="5537">52</cx:pt>
          <cx:pt idx="5538">16</cx:pt>
          <cx:pt idx="5539">101</cx:pt>
          <cx:pt idx="5540">80</cx:pt>
          <cx:pt idx="5541">182</cx:pt>
          <cx:pt idx="5542">104</cx:pt>
          <cx:pt idx="5543">152</cx:pt>
          <cx:pt idx="5544">30</cx:pt>
          <cx:pt idx="5545">11</cx:pt>
          <cx:pt idx="5546">243</cx:pt>
          <cx:pt idx="5547">75</cx:pt>
          <cx:pt idx="5548">189</cx:pt>
          <cx:pt idx="5549">179</cx:pt>
          <cx:pt idx="5550">183</cx:pt>
          <cx:pt idx="5551">176</cx:pt>
          <cx:pt idx="5552">158</cx:pt>
          <cx:pt idx="5553">71</cx:pt>
          <cx:pt idx="5554">176</cx:pt>
          <cx:pt idx="5555">47</cx:pt>
          <cx:pt idx="5556">88</cx:pt>
          <cx:pt idx="5557">41</cx:pt>
          <cx:pt idx="5558">124</cx:pt>
          <cx:pt idx="5559">229</cx:pt>
          <cx:pt idx="5560">43</cx:pt>
          <cx:pt idx="5561">110</cx:pt>
          <cx:pt idx="5562">8</cx:pt>
          <cx:pt idx="5563">370</cx:pt>
          <cx:pt idx="5564">135</cx:pt>
          <cx:pt idx="5565">434</cx:pt>
          <cx:pt idx="5566">5</cx:pt>
          <cx:pt idx="5567">57</cx:pt>
          <cx:pt idx="5568">124</cx:pt>
          <cx:pt idx="5569">104</cx:pt>
          <cx:pt idx="5570">31</cx:pt>
          <cx:pt idx="5571">57</cx:pt>
          <cx:pt idx="5572">45</cx:pt>
          <cx:pt idx="5573">208</cx:pt>
          <cx:pt idx="5574">48</cx:pt>
          <cx:pt idx="5575">228</cx:pt>
          <cx:pt idx="5576">528</cx:pt>
          <cx:pt idx="5577">7</cx:pt>
          <cx:pt idx="5578">12</cx:pt>
          <cx:pt idx="5579">116</cx:pt>
          <cx:pt idx="5580">194</cx:pt>
          <cx:pt idx="5581">103</cx:pt>
          <cx:pt idx="5582">503</cx:pt>
          <cx:pt idx="5583">55</cx:pt>
          <cx:pt idx="5584">15</cx:pt>
          <cx:pt idx="5585">39</cx:pt>
          <cx:pt idx="5586">14</cx:pt>
          <cx:pt idx="5587">67</cx:pt>
          <cx:pt idx="5588">35</cx:pt>
          <cx:pt idx="5589">232</cx:pt>
          <cx:pt idx="5590">246</cx:pt>
          <cx:pt idx="5591">133</cx:pt>
          <cx:pt idx="5592">74</cx:pt>
          <cx:pt idx="5593">137</cx:pt>
          <cx:pt idx="5594">93</cx:pt>
          <cx:pt idx="5595">12</cx:pt>
          <cx:pt idx="5596">54</cx:pt>
          <cx:pt idx="5597">201</cx:pt>
          <cx:pt idx="5598">138</cx:pt>
          <cx:pt idx="5599">57</cx:pt>
          <cx:pt idx="5600">94</cx:pt>
          <cx:pt idx="5601">182</cx:pt>
          <cx:pt idx="5602">91</cx:pt>
          <cx:pt idx="5603">18</cx:pt>
          <cx:pt idx="5604">141</cx:pt>
          <cx:pt idx="5605">214</cx:pt>
          <cx:pt idx="5606">21</cx:pt>
          <cx:pt idx="5607">226</cx:pt>
          <cx:pt idx="5608">153</cx:pt>
          <cx:pt idx="5609">104</cx:pt>
          <cx:pt idx="5610">48</cx:pt>
          <cx:pt idx="5611">165</cx:pt>
          <cx:pt idx="5612">106</cx:pt>
          <cx:pt idx="5613">148</cx:pt>
          <cx:pt idx="5614">219</cx:pt>
          <cx:pt idx="5615">231</cx:pt>
          <cx:pt idx="5616">152</cx:pt>
          <cx:pt idx="5617">74</cx:pt>
          <cx:pt idx="5618">261</cx:pt>
          <cx:pt idx="5619">258</cx:pt>
          <cx:pt idx="5620">315</cx:pt>
          <cx:pt idx="5621">108</cx:pt>
          <cx:pt idx="5622">170</cx:pt>
          <cx:pt idx="5623">226</cx:pt>
          <cx:pt idx="5624">132</cx:pt>
          <cx:pt idx="5625">104</cx:pt>
          <cx:pt idx="5626">408</cx:pt>
          <cx:pt idx="5627">61</cx:pt>
          <cx:pt idx="5628">203</cx:pt>
          <cx:pt idx="5629">142</cx:pt>
          <cx:pt idx="5630">223</cx:pt>
          <cx:pt idx="5631">143</cx:pt>
          <cx:pt idx="5632">129</cx:pt>
          <cx:pt idx="5633">191</cx:pt>
          <cx:pt idx="5634">117</cx:pt>
          <cx:pt idx="5635">7</cx:pt>
          <cx:pt idx="5636">48</cx:pt>
          <cx:pt idx="5637">214</cx:pt>
          <cx:pt idx="5638">32</cx:pt>
          <cx:pt idx="5639">53</cx:pt>
          <cx:pt idx="5640">44</cx:pt>
          <cx:pt idx="5641">42</cx:pt>
          <cx:pt idx="5642">204</cx:pt>
          <cx:pt idx="5643">184</cx:pt>
          <cx:pt idx="5644">217</cx:pt>
          <cx:pt idx="5645">337</cx:pt>
          <cx:pt idx="5646">230</cx:pt>
          <cx:pt idx="5647">93</cx:pt>
          <cx:pt idx="5648">98</cx:pt>
          <cx:pt idx="5649">67</cx:pt>
          <cx:pt idx="5650">27</cx:pt>
          <cx:pt idx="5651">205</cx:pt>
          <cx:pt idx="5652">15</cx:pt>
          <cx:pt idx="5653">99</cx:pt>
          <cx:pt idx="5654">26</cx:pt>
          <cx:pt idx="5655">181</cx:pt>
          <cx:pt idx="5656">13</cx:pt>
          <cx:pt idx="5657">12</cx:pt>
          <cx:pt idx="5658">225</cx:pt>
          <cx:pt idx="5659">73</cx:pt>
          <cx:pt idx="5660">119</cx:pt>
          <cx:pt idx="5661">363</cx:pt>
          <cx:pt idx="5662">234</cx:pt>
          <cx:pt idx="5663">7</cx:pt>
          <cx:pt idx="5664">87</cx:pt>
          <cx:pt idx="5665">51</cx:pt>
          <cx:pt idx="5666">22</cx:pt>
          <cx:pt idx="5667">48</cx:pt>
          <cx:pt idx="5668">109</cx:pt>
          <cx:pt idx="5669">234</cx:pt>
          <cx:pt idx="5670">123</cx:pt>
          <cx:pt idx="5671">89</cx:pt>
          <cx:pt idx="5672">93</cx:pt>
          <cx:pt idx="5673">36</cx:pt>
          <cx:pt idx="5674">123</cx:pt>
          <cx:pt idx="5675">6</cx:pt>
          <cx:pt idx="5676">102</cx:pt>
          <cx:pt idx="5677">93</cx:pt>
          <cx:pt idx="5678">511</cx:pt>
          <cx:pt idx="5679">40</cx:pt>
          <cx:pt idx="5680">4</cx:pt>
          <cx:pt idx="5681">48</cx:pt>
          <cx:pt idx="5682">127</cx:pt>
          <cx:pt idx="5683">210</cx:pt>
          <cx:pt idx="5684">36</cx:pt>
          <cx:pt idx="5685">77</cx:pt>
          <cx:pt idx="5686">177</cx:pt>
          <cx:pt idx="5687">167</cx:pt>
          <cx:pt idx="5688">85</cx:pt>
          <cx:pt idx="5689">263</cx:pt>
          <cx:pt idx="5690">72</cx:pt>
          <cx:pt idx="5691">265</cx:pt>
          <cx:pt idx="5692">169</cx:pt>
          <cx:pt idx="5693">208</cx:pt>
          <cx:pt idx="5694">83</cx:pt>
          <cx:pt idx="5695">44</cx:pt>
          <cx:pt idx="5696">16</cx:pt>
          <cx:pt idx="5697">126</cx:pt>
          <cx:pt idx="5698">49</cx:pt>
          <cx:pt idx="5699">61</cx:pt>
          <cx:pt idx="5700">66</cx:pt>
          <cx:pt idx="5701">160</cx:pt>
          <cx:pt idx="5702">92</cx:pt>
          <cx:pt idx="5703">52</cx:pt>
          <cx:pt idx="5704">28</cx:pt>
          <cx:pt idx="5705">139</cx:pt>
          <cx:pt idx="5706">65</cx:pt>
          <cx:pt idx="5707">40</cx:pt>
          <cx:pt idx="5708">149</cx:pt>
          <cx:pt idx="5709">369</cx:pt>
          <cx:pt idx="5710">24</cx:pt>
          <cx:pt idx="5711">181</cx:pt>
          <cx:pt idx="5712">127</cx:pt>
          <cx:pt idx="5713">97</cx:pt>
          <cx:pt idx="5714">147</cx:pt>
          <cx:pt idx="5715">28</cx:pt>
          <cx:pt idx="5716">154</cx:pt>
          <cx:pt idx="5717">220</cx:pt>
          <cx:pt idx="5718">78</cx:pt>
          <cx:pt idx="5719">94</cx:pt>
          <cx:pt idx="5720">150</cx:pt>
          <cx:pt idx="5721">7</cx:pt>
          <cx:pt idx="5722">144</cx:pt>
          <cx:pt idx="5723">71</cx:pt>
          <cx:pt idx="5724">119</cx:pt>
          <cx:pt idx="5725">47</cx:pt>
          <cx:pt idx="5726">116</cx:pt>
          <cx:pt idx="5727">35</cx:pt>
          <cx:pt idx="5728">221</cx:pt>
          <cx:pt idx="5729">73</cx:pt>
          <cx:pt idx="5730">85</cx:pt>
          <cx:pt idx="5731">35</cx:pt>
          <cx:pt idx="5732">88</cx:pt>
          <cx:pt idx="5733">39</cx:pt>
          <cx:pt idx="5734">246</cx:pt>
          <cx:pt idx="5735">149</cx:pt>
          <cx:pt idx="5736">171</cx:pt>
          <cx:pt idx="5737">190</cx:pt>
          <cx:pt idx="5738">83</cx:pt>
          <cx:pt idx="5739">50</cx:pt>
          <cx:pt idx="5740">11</cx:pt>
          <cx:pt idx="5741">147</cx:pt>
          <cx:pt idx="5742">40</cx:pt>
          <cx:pt idx="5743">45</cx:pt>
          <cx:pt idx="5744">6</cx:pt>
          <cx:pt idx="5745">213</cx:pt>
          <cx:pt idx="5746">204</cx:pt>
          <cx:pt idx="5747">48</cx:pt>
          <cx:pt idx="5748">55</cx:pt>
          <cx:pt idx="5749">52</cx:pt>
          <cx:pt idx="5750">215</cx:pt>
          <cx:pt idx="5751">112</cx:pt>
          <cx:pt idx="5752">100</cx:pt>
          <cx:pt idx="5753">95</cx:pt>
          <cx:pt idx="5754">8</cx:pt>
          <cx:pt idx="5755">68</cx:pt>
          <cx:pt idx="5756">36</cx:pt>
          <cx:pt idx="5757">140</cx:pt>
          <cx:pt idx="5758">64</cx:pt>
          <cx:pt idx="5759">69</cx:pt>
          <cx:pt idx="5760">67</cx:pt>
          <cx:pt idx="5761">245</cx:pt>
          <cx:pt idx="5762">127</cx:pt>
          <cx:pt idx="5763">132</cx:pt>
          <cx:pt idx="5764">41</cx:pt>
          <cx:pt idx="5765">92</cx:pt>
          <cx:pt idx="5766">241</cx:pt>
          <cx:pt idx="5767">201</cx:pt>
          <cx:pt idx="5768">41</cx:pt>
          <cx:pt idx="5769">10</cx:pt>
          <cx:pt idx="5770">113</cx:pt>
          <cx:pt idx="5771">181</cx:pt>
          <cx:pt idx="5772">164</cx:pt>
          <cx:pt idx="5773">109</cx:pt>
          <cx:pt idx="5774">73</cx:pt>
          <cx:pt idx="5775">111</cx:pt>
          <cx:pt idx="5776">92</cx:pt>
          <cx:pt idx="5777">274</cx:pt>
          <cx:pt idx="5778">38</cx:pt>
          <cx:pt idx="5779">42</cx:pt>
          <cx:pt idx="5780">79</cx:pt>
          <cx:pt idx="5781">232</cx:pt>
          <cx:pt idx="5782">105</cx:pt>
          <cx:pt idx="5783">118</cx:pt>
          <cx:pt idx="5784">501</cx:pt>
          <cx:pt idx="5785">190</cx:pt>
          <cx:pt idx="5786">70</cx:pt>
          <cx:pt idx="5787">103</cx:pt>
          <cx:pt idx="5788">90</cx:pt>
          <cx:pt idx="5789">117</cx:pt>
          <cx:pt idx="5790">30</cx:pt>
          <cx:pt idx="5791">407</cx:pt>
          <cx:pt idx="5792">7</cx:pt>
          <cx:pt idx="5793">115</cx:pt>
          <cx:pt idx="5794">24</cx:pt>
          <cx:pt idx="5795">236</cx:pt>
          <cx:pt idx="5796">71</cx:pt>
          <cx:pt idx="5797">13</cx:pt>
          <cx:pt idx="5798">226</cx:pt>
          <cx:pt idx="5799">242</cx:pt>
          <cx:pt idx="5800">146</cx:pt>
          <cx:pt idx="5801">95</cx:pt>
          <cx:pt idx="5802">30</cx:pt>
          <cx:pt idx="5803">40</cx:pt>
          <cx:pt idx="5804">57</cx:pt>
          <cx:pt idx="5805">49</cx:pt>
          <cx:pt idx="5806">227</cx:pt>
          <cx:pt idx="5807">137</cx:pt>
          <cx:pt idx="5808">16</cx:pt>
          <cx:pt idx="5809">57</cx:pt>
          <cx:pt idx="5810">67</cx:pt>
          <cx:pt idx="5811">17</cx:pt>
          <cx:pt idx="5812">48</cx:pt>
          <cx:pt idx="5813">38</cx:pt>
          <cx:pt idx="5814">211</cx:pt>
          <cx:pt idx="5815">29</cx:pt>
          <cx:pt idx="5816">199</cx:pt>
          <cx:pt idx="5817">175</cx:pt>
          <cx:pt idx="5818">411</cx:pt>
          <cx:pt idx="5819">546</cx:pt>
          <cx:pt idx="5820">5</cx:pt>
          <cx:pt idx="5821">497</cx:pt>
          <cx:pt idx="5822">43</cx:pt>
          <cx:pt idx="5823">247</cx:pt>
          <cx:pt idx="5824">156</cx:pt>
          <cx:pt idx="5825">18</cx:pt>
          <cx:pt idx="5826">60</cx:pt>
          <cx:pt idx="5827">147</cx:pt>
          <cx:pt idx="5828">216</cx:pt>
          <cx:pt idx="5829">42</cx:pt>
          <cx:pt idx="5830">182</cx:pt>
          <cx:pt idx="5831">151</cx:pt>
          <cx:pt idx="5832">53</cx:pt>
          <cx:pt idx="5833">68</cx:pt>
          <cx:pt idx="5834">126</cx:pt>
          <cx:pt idx="5835">196</cx:pt>
          <cx:pt idx="5836">311</cx:pt>
          <cx:pt idx="5837">56</cx:pt>
          <cx:pt idx="5838">21</cx:pt>
          <cx:pt idx="5839">70</cx:pt>
          <cx:pt idx="5840">26</cx:pt>
          <cx:pt idx="5841">159</cx:pt>
          <cx:pt idx="5842">129</cx:pt>
          <cx:pt idx="5843">78</cx:pt>
          <cx:pt idx="5844">125</cx:pt>
          <cx:pt idx="5845">209</cx:pt>
          <cx:pt idx="5846">154</cx:pt>
          <cx:pt idx="5847">21</cx:pt>
          <cx:pt idx="5848">42</cx:pt>
          <cx:pt idx="5849">9</cx:pt>
          <cx:pt idx="5850">79</cx:pt>
          <cx:pt idx="5851">292</cx:pt>
          <cx:pt idx="5852">76</cx:pt>
          <cx:pt idx="5853">33</cx:pt>
          <cx:pt idx="5854">384</cx:pt>
          <cx:pt idx="5855">391</cx:pt>
          <cx:pt idx="5856">38</cx:pt>
          <cx:pt idx="5857">126</cx:pt>
          <cx:pt idx="5858">532</cx:pt>
          <cx:pt idx="5859">393</cx:pt>
          <cx:pt idx="5860">70</cx:pt>
          <cx:pt idx="5861">10</cx:pt>
          <cx:pt idx="5862">146</cx:pt>
          <cx:pt idx="5863">14</cx:pt>
          <cx:pt idx="5864">75</cx:pt>
          <cx:pt idx="5865">167</cx:pt>
          <cx:pt idx="5866">13</cx:pt>
          <cx:pt idx="5867">446</cx:pt>
          <cx:pt idx="5868">9</cx:pt>
          <cx:pt idx="5869">14</cx:pt>
          <cx:pt idx="5870">5</cx:pt>
          <cx:pt idx="5871">308</cx:pt>
          <cx:pt idx="5872">62</cx:pt>
          <cx:pt idx="5873">25</cx:pt>
          <cx:pt idx="5874">51</cx:pt>
          <cx:pt idx="5875">321</cx:pt>
          <cx:pt idx="5876">6</cx:pt>
          <cx:pt idx="5877">141</cx:pt>
          <cx:pt idx="5878">153</cx:pt>
          <cx:pt idx="5879">173</cx:pt>
          <cx:pt idx="5880">154</cx:pt>
          <cx:pt idx="5881">68</cx:pt>
          <cx:pt idx="5882">84</cx:pt>
          <cx:pt idx="5883">37</cx:pt>
          <cx:pt idx="5884">48</cx:pt>
          <cx:pt idx="5885">95</cx:pt>
          <cx:pt idx="5886">169</cx:pt>
          <cx:pt idx="5887">95</cx:pt>
          <cx:pt idx="5888">62</cx:pt>
          <cx:pt idx="5889">64</cx:pt>
          <cx:pt idx="5890">385</cx:pt>
          <cx:pt idx="5891">98</cx:pt>
          <cx:pt idx="5892">36</cx:pt>
          <cx:pt idx="5893">494</cx:pt>
          <cx:pt idx="5894">5</cx:pt>
          <cx:pt idx="5895">117</cx:pt>
          <cx:pt idx="5896">98</cx:pt>
          <cx:pt idx="5897">204</cx:pt>
          <cx:pt idx="5898">27</cx:pt>
          <cx:pt idx="5899">226</cx:pt>
          <cx:pt idx="5900">50</cx:pt>
          <cx:pt idx="5901">251</cx:pt>
          <cx:pt idx="5902">163</cx:pt>
          <cx:pt idx="5903">64</cx:pt>
          <cx:pt idx="5904">188</cx:pt>
          <cx:pt idx="5905">393</cx:pt>
          <cx:pt idx="5906">141</cx:pt>
          <cx:pt idx="5907">34</cx:pt>
          <cx:pt idx="5908">104</cx:pt>
          <cx:pt idx="5909">114</cx:pt>
          <cx:pt idx="5910">64</cx:pt>
          <cx:pt idx="5911">120</cx:pt>
          <cx:pt idx="5912">23</cx:pt>
          <cx:pt idx="5913">145</cx:pt>
          <cx:pt idx="5914">50</cx:pt>
          <cx:pt idx="5915">102</cx:pt>
          <cx:pt idx="5916">102</cx:pt>
          <cx:pt idx="5917">53</cx:pt>
          <cx:pt idx="5918">29</cx:pt>
          <cx:pt idx="5919">8</cx:pt>
          <cx:pt idx="5920">12</cx:pt>
          <cx:pt idx="5921">200</cx:pt>
          <cx:pt idx="5922">23</cx:pt>
          <cx:pt idx="5923">18</cx:pt>
          <cx:pt idx="5924">235</cx:pt>
          <cx:pt idx="5925">38</cx:pt>
          <cx:pt idx="5926">78</cx:pt>
          <cx:pt idx="5927">144</cx:pt>
          <cx:pt idx="5928">236</cx:pt>
          <cx:pt idx="5929">185</cx:pt>
          <cx:pt idx="5930">259</cx:pt>
          <cx:pt idx="5931">136</cx:pt>
          <cx:pt idx="5932">172</cx:pt>
          <cx:pt idx="5933">75</cx:pt>
          <cx:pt idx="5934">457</cx:pt>
          <cx:pt idx="5935">138</cx:pt>
          <cx:pt idx="5936">29</cx:pt>
          <cx:pt idx="5937">33</cx:pt>
          <cx:pt idx="5938">25</cx:pt>
          <cx:pt idx="5939">139</cx:pt>
          <cx:pt idx="5940">4</cx:pt>
          <cx:pt idx="5941">47</cx:pt>
          <cx:pt idx="5942">514</cx:pt>
          <cx:pt idx="5943">26</cx:pt>
          <cx:pt idx="5944">7</cx:pt>
          <cx:pt idx="5945">132</cx:pt>
          <cx:pt idx="5946">13</cx:pt>
          <cx:pt idx="5947">29</cx:pt>
          <cx:pt idx="5948">96</cx:pt>
          <cx:pt idx="5949">179</cx:pt>
          <cx:pt idx="5950">18</cx:pt>
          <cx:pt idx="5951">70</cx:pt>
          <cx:pt idx="5952">88</cx:pt>
          <cx:pt idx="5953">102</cx:pt>
          <cx:pt idx="5954">523</cx:pt>
          <cx:pt idx="5955">57</cx:pt>
          <cx:pt idx="5956">12</cx:pt>
          <cx:pt idx="5957">104</cx:pt>
          <cx:pt idx="5958">427</cx:pt>
          <cx:pt idx="5959">143</cx:pt>
          <cx:pt idx="5960">113</cx:pt>
          <cx:pt idx="5961">31</cx:pt>
          <cx:pt idx="5962">136</cx:pt>
          <cx:pt idx="5963">36</cx:pt>
          <cx:pt idx="5964">234</cx:pt>
          <cx:pt idx="5965">41</cx:pt>
          <cx:pt idx="5966">175</cx:pt>
          <cx:pt idx="5967">149</cx:pt>
          <cx:pt idx="5968">271</cx:pt>
          <cx:pt idx="5969">108</cx:pt>
          <cx:pt idx="5970">93</cx:pt>
          <cx:pt idx="5971">357</cx:pt>
          <cx:pt idx="5972">252</cx:pt>
          <cx:pt idx="5973">22</cx:pt>
          <cx:pt idx="5974">17</cx:pt>
          <cx:pt idx="5975">87</cx:pt>
          <cx:pt idx="5976">98</cx:pt>
          <cx:pt idx="5977">205</cx:pt>
          <cx:pt idx="5978">31</cx:pt>
          <cx:pt idx="5979">102</cx:pt>
          <cx:pt idx="5980">58</cx:pt>
          <cx:pt idx="5981">20</cx:pt>
          <cx:pt idx="5982">106</cx:pt>
          <cx:pt idx="5983">142</cx:pt>
          <cx:pt idx="5984">10</cx:pt>
          <cx:pt idx="5985">119</cx:pt>
          <cx:pt idx="5986">265</cx:pt>
          <cx:pt idx="5987">262</cx:pt>
          <cx:pt idx="5988">69</cx:pt>
          <cx:pt idx="5989">10</cx:pt>
          <cx:pt idx="5990">160</cx:pt>
          <cx:pt idx="5991">113</cx:pt>
          <cx:pt idx="5992">28</cx:pt>
          <cx:pt idx="5993">126</cx:pt>
          <cx:pt idx="5994">56</cx:pt>
          <cx:pt idx="5995">116</cx:pt>
          <cx:pt idx="5996">206</cx:pt>
          <cx:pt idx="5997">150</cx:pt>
          <cx:pt idx="5998">143</cx:pt>
          <cx:pt idx="5999">92</cx:pt>
          <cx:pt idx="6000">16</cx:pt>
          <cx:pt idx="6001">575</cx:pt>
          <cx:pt idx="6002">5</cx:pt>
          <cx:pt idx="6003">67</cx:pt>
          <cx:pt idx="6004">86</cx:pt>
          <cx:pt idx="6005">528</cx:pt>
          <cx:pt idx="6006">83</cx:pt>
          <cx:pt idx="6007">210</cx:pt>
          <cx:pt idx="6008">22</cx:pt>
          <cx:pt idx="6009">45</cx:pt>
          <cx:pt idx="6010">276</cx:pt>
          <cx:pt idx="6011">53</cx:pt>
          <cx:pt idx="6012">168</cx:pt>
          <cx:pt idx="6013">102</cx:pt>
          <cx:pt idx="6014">13</cx:pt>
          <cx:pt idx="6015">205</cx:pt>
          <cx:pt idx="6016">537</cx:pt>
          <cx:pt idx="6017">19</cx:pt>
          <cx:pt idx="6018">209</cx:pt>
          <cx:pt idx="6019">26</cx:pt>
          <cx:pt idx="6020">41</cx:pt>
          <cx:pt idx="6021">16</cx:pt>
          <cx:pt idx="6022">185</cx:pt>
          <cx:pt idx="6023">126</cx:pt>
          <cx:pt idx="6024">27</cx:pt>
          <cx:pt idx="6025">242</cx:pt>
          <cx:pt idx="6026">18</cx:pt>
          <cx:pt idx="6027">22</cx:pt>
          <cx:pt idx="6028">78</cx:pt>
          <cx:pt idx="6029">59</cx:pt>
          <cx:pt idx="6030">72</cx:pt>
          <cx:pt idx="6031">44</cx:pt>
          <cx:pt idx="6032">8</cx:pt>
          <cx:pt idx="6033">33</cx:pt>
          <cx:pt idx="6034">194</cx:pt>
          <cx:pt idx="6035">174</cx:pt>
          <cx:pt idx="6036">270</cx:pt>
          <cx:pt idx="6037">48</cx:pt>
          <cx:pt idx="6038">257</cx:pt>
          <cx:pt idx="6039">31</cx:pt>
          <cx:pt idx="6040">257</cx:pt>
          <cx:pt idx="6041">43</cx:pt>
          <cx:pt idx="6042">108</cx:pt>
          <cx:pt idx="6043">164</cx:pt>
          <cx:pt idx="6044">81</cx:pt>
          <cx:pt idx="6045">98</cx:pt>
          <cx:pt idx="6046">61</cx:pt>
          <cx:pt idx="6047">17</cx:pt>
          <cx:pt idx="6048">63</cx:pt>
          <cx:pt idx="6049">36</cx:pt>
          <cx:pt idx="6050">130</cx:pt>
          <cx:pt idx="6051">63</cx:pt>
          <cx:pt idx="6052">30</cx:pt>
          <cx:pt idx="6053">30</cx:pt>
          <cx:pt idx="6054">99</cx:pt>
          <cx:pt idx="6055">198</cx:pt>
          <cx:pt idx="6056">211</cx:pt>
          <cx:pt idx="6057">41</cx:pt>
          <cx:pt idx="6058">83</cx:pt>
          <cx:pt idx="6059">33</cx:pt>
          <cx:pt idx="6060">74</cx:pt>
          <cx:pt idx="6061">70</cx:pt>
          <cx:pt idx="6062">151</cx:pt>
          <cx:pt idx="6063">132</cx:pt>
          <cx:pt idx="6064">160</cx:pt>
          <cx:pt idx="6065">31</cx:pt>
          <cx:pt idx="6066">88</cx:pt>
          <cx:pt idx="6067">40</cx:pt>
          <cx:pt idx="6068">64</cx:pt>
          <cx:pt idx="6069">39</cx:pt>
          <cx:pt idx="6070">157</cx:pt>
          <cx:pt idx="6071">26</cx:pt>
          <cx:pt idx="6072">216</cx:pt>
          <cx:pt idx="6073">24</cx:pt>
          <cx:pt idx="6074">256</cx:pt>
          <cx:pt idx="6075">121</cx:pt>
          <cx:pt idx="6076">199</cx:pt>
          <cx:pt idx="6077">61</cx:pt>
          <cx:pt idx="6078">209</cx:pt>
          <cx:pt idx="6079">181</cx:pt>
          <cx:pt idx="6080">49</cx:pt>
          <cx:pt idx="6081">37</cx:pt>
          <cx:pt idx="6082">365</cx:pt>
          <cx:pt idx="6083">89</cx:pt>
          <cx:pt idx="6084">38</cx:pt>
          <cx:pt idx="6085">110</cx:pt>
          <cx:pt idx="6086">17</cx:pt>
          <cx:pt idx="6087">77</cx:pt>
          <cx:pt idx="6088">47</cx:pt>
          <cx:pt idx="6089">43</cx:pt>
          <cx:pt idx="6090">43</cx:pt>
          <cx:pt idx="6091">9</cx:pt>
          <cx:pt idx="6092">93</cx:pt>
          <cx:pt idx="6093">81</cx:pt>
          <cx:pt idx="6094">36</cx:pt>
          <cx:pt idx="6095">257</cx:pt>
          <cx:pt idx="6096">22</cx:pt>
          <cx:pt idx="6097">269</cx:pt>
          <cx:pt idx="6098">219</cx:pt>
          <cx:pt idx="6099">80</cx:pt>
          <cx:pt idx="6100">415</cx:pt>
          <cx:pt idx="6101">142</cx:pt>
          <cx:pt idx="6102">149</cx:pt>
          <cx:pt idx="6103">66</cx:pt>
          <cx:pt idx="6104">65</cx:pt>
          <cx:pt idx="6105">130</cx:pt>
          <cx:pt idx="6106">13</cx:pt>
          <cx:pt idx="6107">90</cx:pt>
          <cx:pt idx="6108">187</cx:pt>
          <cx:pt idx="6109">151</cx:pt>
          <cx:pt idx="6110">119</cx:pt>
          <cx:pt idx="6111">75</cx:pt>
          <cx:pt idx="6112">97</cx:pt>
          <cx:pt idx="6113">19</cx:pt>
          <cx:pt idx="6114">115</cx:pt>
          <cx:pt idx="6115">26</cx:pt>
          <cx:pt idx="6116">23</cx:pt>
          <cx:pt idx="6117">253</cx:pt>
          <cx:pt idx="6118">80</cx:pt>
          <cx:pt idx="6119">63</cx:pt>
          <cx:pt idx="6120">168</cx:pt>
          <cx:pt idx="6121">332</cx:pt>
          <cx:pt idx="6122">92</cx:pt>
          <cx:pt idx="6123">115</cx:pt>
          <cx:pt idx="6124">116</cx:pt>
          <cx:pt idx="6125">35</cx:pt>
          <cx:pt idx="6126">74</cx:pt>
          <cx:pt idx="6127">60</cx:pt>
          <cx:pt idx="6128">342</cx:pt>
          <cx:pt idx="6129">149</cx:pt>
          <cx:pt idx="6130">39</cx:pt>
          <cx:pt idx="6131">202</cx:pt>
          <cx:pt idx="6132">468</cx:pt>
          <cx:pt idx="6133">129</cx:pt>
          <cx:pt idx="6134">12</cx:pt>
          <cx:pt idx="6135">6</cx:pt>
          <cx:pt idx="6136">45</cx:pt>
          <cx:pt idx="6137">113</cx:pt>
          <cx:pt idx="6138">105</cx:pt>
          <cx:pt idx="6139">291</cx:pt>
          <cx:pt idx="6140">263</cx:pt>
          <cx:pt idx="6141">80</cx:pt>
          <cx:pt idx="6142">98</cx:pt>
          <cx:pt idx="6143">32</cx:pt>
          <cx:pt idx="6144">152</cx:pt>
          <cx:pt idx="6145">79</cx:pt>
          <cx:pt idx="6146">67</cx:pt>
          <cx:pt idx="6147">146</cx:pt>
          <cx:pt idx="6148">122</cx:pt>
          <cx:pt idx="6149">50</cx:pt>
          <cx:pt idx="6150">83</cx:pt>
          <cx:pt idx="6151">17</cx:pt>
          <cx:pt idx="6152">114</cx:pt>
          <cx:pt idx="6153">49</cx:pt>
          <cx:pt idx="6154">126</cx:pt>
          <cx:pt idx="6155">108</cx:pt>
          <cx:pt idx="6156">162</cx:pt>
          <cx:pt idx="6157">4</cx:pt>
          <cx:pt idx="6158">15</cx:pt>
          <cx:pt idx="6159">30</cx:pt>
          <cx:pt idx="6160">168</cx:pt>
          <cx:pt idx="6161">400</cx:pt>
          <cx:pt idx="6162">124</cx:pt>
          <cx:pt idx="6163">232</cx:pt>
          <cx:pt idx="6164">70</cx:pt>
          <cx:pt idx="6165">35</cx:pt>
          <cx:pt idx="6166">80</cx:pt>
          <cx:pt idx="6167">142</cx:pt>
          <cx:pt idx="6168">61</cx:pt>
          <cx:pt idx="6169">308</cx:pt>
          <cx:pt idx="6170">86</cx:pt>
          <cx:pt idx="6171">305</cx:pt>
          <cx:pt idx="6172">115</cx:pt>
          <cx:pt idx="6173">212</cx:pt>
          <cx:pt idx="6174">61</cx:pt>
          <cx:pt idx="6175">9</cx:pt>
          <cx:pt idx="6176">105</cx:pt>
          <cx:pt idx="6177">246</cx:pt>
          <cx:pt idx="6178">205</cx:pt>
          <cx:pt idx="6179">292</cx:pt>
          <cx:pt idx="6180">33</cx:pt>
          <cx:pt idx="6181">21</cx:pt>
          <cx:pt idx="6182">208</cx:pt>
          <cx:pt idx="6183">205</cx:pt>
          <cx:pt idx="6184">18</cx:pt>
          <cx:pt idx="6185">89</cx:pt>
          <cx:pt idx="6186">12</cx:pt>
          <cx:pt idx="6187">319</cx:pt>
          <cx:pt idx="6188">198</cx:pt>
          <cx:pt idx="6189">128</cx:pt>
          <cx:pt idx="6190">371</cx:pt>
          <cx:pt idx="6191">115</cx:pt>
          <cx:pt idx="6192">61</cx:pt>
          <cx:pt idx="6193">14</cx:pt>
          <cx:pt idx="6194">157</cx:pt>
          <cx:pt idx="6195">100</cx:pt>
          <cx:pt idx="6196">90</cx:pt>
          <cx:pt idx="6197">172</cx:pt>
          <cx:pt idx="6198">206</cx:pt>
          <cx:pt idx="6199">145</cx:pt>
          <cx:pt idx="6200">15</cx:pt>
          <cx:pt idx="6201">34</cx:pt>
          <cx:pt idx="6202">36</cx:pt>
          <cx:pt idx="6203">125</cx:pt>
          <cx:pt idx="6204">167</cx:pt>
          <cx:pt idx="6205">240</cx:pt>
          <cx:pt idx="6206">32</cx:pt>
          <cx:pt idx="6207">115</cx:pt>
          <cx:pt idx="6208">201</cx:pt>
          <cx:pt idx="6209">78</cx:pt>
          <cx:pt idx="6210">480</cx:pt>
          <cx:pt idx="6211">205</cx:pt>
          <cx:pt idx="6212">133</cx:pt>
          <cx:pt idx="6213">182</cx:pt>
          <cx:pt idx="6214">79</cx:pt>
          <cx:pt idx="6215">374</cx:pt>
          <cx:pt idx="6216">50</cx:pt>
          <cx:pt idx="6217">167</cx:pt>
          <cx:pt idx="6218">404</cx:pt>
          <cx:pt idx="6219">28</cx:pt>
          <cx:pt idx="6220">75</cx:pt>
          <cx:pt idx="6221">27</cx:pt>
          <cx:pt idx="6222">115</cx:pt>
          <cx:pt idx="6223">130</cx:pt>
          <cx:pt idx="6224">38</cx:pt>
          <cx:pt idx="6225">263</cx:pt>
          <cx:pt idx="6226">13</cx:pt>
          <cx:pt idx="6227">20</cx:pt>
          <cx:pt idx="6228">64</cx:pt>
          <cx:pt idx="6229">149</cx:pt>
          <cx:pt idx="6230">198</cx:pt>
          <cx:pt idx="6231">63</cx:pt>
          <cx:pt idx="6232">158</cx:pt>
          <cx:pt idx="6233">160</cx:pt>
          <cx:pt idx="6234">216</cx:pt>
          <cx:pt idx="6235">104</cx:pt>
          <cx:pt idx="6236">51</cx:pt>
          <cx:pt idx="6237">108</cx:pt>
          <cx:pt idx="6238">176</cx:pt>
          <cx:pt idx="6239">95</cx:pt>
          <cx:pt idx="6240">86</cx:pt>
          <cx:pt idx="6241">284</cx:pt>
          <cx:pt idx="6242">105</cx:pt>
          <cx:pt idx="6243">179</cx:pt>
          <cx:pt idx="6244">93</cx:pt>
          <cx:pt idx="6245">63</cx:pt>
          <cx:pt idx="6246">132</cx:pt>
          <cx:pt idx="6247">3</cx:pt>
          <cx:pt idx="6248">168</cx:pt>
          <cx:pt idx="6249">123</cx:pt>
          <cx:pt idx="6250">26</cx:pt>
          <cx:pt idx="6251">6</cx:pt>
          <cx:pt idx="6252">341</cx:pt>
          <cx:pt idx="6253">72</cx:pt>
          <cx:pt idx="6254">21</cx:pt>
          <cx:pt idx="6255">255</cx:pt>
          <cx:pt idx="6256">61</cx:pt>
          <cx:pt idx="6257">287</cx:pt>
          <cx:pt idx="6258">226</cx:pt>
          <cx:pt idx="6259">43</cx:pt>
          <cx:pt idx="6260">73</cx:pt>
          <cx:pt idx="6261">45</cx:pt>
          <cx:pt idx="6262">192</cx:pt>
          <cx:pt idx="6263">109</cx:pt>
          <cx:pt idx="6264">208</cx:pt>
          <cx:pt idx="6265">163</cx:pt>
          <cx:pt idx="6266">224</cx:pt>
          <cx:pt idx="6267">121</cx:pt>
          <cx:pt idx="6268">235</cx:pt>
          <cx:pt idx="6269">106</cx:pt>
          <cx:pt idx="6270">61</cx:pt>
          <cx:pt idx="6271">125</cx:pt>
          <cx:pt idx="6272">15</cx:pt>
          <cx:pt idx="6273">150</cx:pt>
          <cx:pt idx="6274">294</cx:pt>
          <cx:pt idx="6275">249</cx:pt>
          <cx:pt idx="6276">217</cx:pt>
          <cx:pt idx="6277">184</cx:pt>
          <cx:pt idx="6278">72</cx:pt>
          <cx:pt idx="6279">14</cx:pt>
          <cx:pt idx="6280">173</cx:pt>
          <cx:pt idx="6281">18</cx:pt>
          <cx:pt idx="6282">41</cx:pt>
          <cx:pt idx="6283">91</cx:pt>
          <cx:pt idx="6284">78</cx:pt>
          <cx:pt idx="6285">170</cx:pt>
          <cx:pt idx="6286">28</cx:pt>
          <cx:pt idx="6287">285</cx:pt>
          <cx:pt idx="6288">17</cx:pt>
          <cx:pt idx="6289">25</cx:pt>
          <cx:pt idx="6290">78</cx:pt>
          <cx:pt idx="6291">54</cx:pt>
          <cx:pt idx="6292">37</cx:pt>
          <cx:pt idx="6293">493</cx:pt>
          <cx:pt idx="6294">33</cx:pt>
          <cx:pt idx="6295">122</cx:pt>
          <cx:pt idx="6296">142</cx:pt>
          <cx:pt idx="6297">74</cx:pt>
          <cx:pt idx="6298">143</cx:pt>
          <cx:pt idx="6299">36</cx:pt>
          <cx:pt idx="6300">278</cx:pt>
          <cx:pt idx="6301">75</cx:pt>
          <cx:pt idx="6302">61</cx:pt>
          <cx:pt idx="6303">104</cx:pt>
          <cx:pt idx="6304">90</cx:pt>
          <cx:pt idx="6305">485</cx:pt>
          <cx:pt idx="6306">37</cx:pt>
          <cx:pt idx="6307">10</cx:pt>
          <cx:pt idx="6308">71</cx:pt>
          <cx:pt idx="6309">99</cx:pt>
          <cx:pt idx="6310">90</cx:pt>
          <cx:pt idx="6311">191</cx:pt>
          <cx:pt idx="6312">8</cx:pt>
          <cx:pt idx="6313">136</cx:pt>
          <cx:pt idx="6314">454</cx:pt>
          <cx:pt idx="6315">8</cx:pt>
          <cx:pt idx="6316">211</cx:pt>
          <cx:pt idx="6317">240</cx:pt>
          <cx:pt idx="6318">5</cx:pt>
          <cx:pt idx="6319">68</cx:pt>
          <cx:pt idx="6320">41</cx:pt>
          <cx:pt idx="6321">12</cx:pt>
          <cx:pt idx="6322">170</cx:pt>
          <cx:pt idx="6323">56</cx:pt>
          <cx:pt idx="6324">170</cx:pt>
          <cx:pt idx="6325">88</cx:pt>
          <cx:pt idx="6326">68</cx:pt>
          <cx:pt idx="6327">50</cx:pt>
          <cx:pt idx="6328">220</cx:pt>
          <cx:pt idx="6329">130</cx:pt>
          <cx:pt idx="6330">61</cx:pt>
          <cx:pt idx="6331">391</cx:pt>
          <cx:pt idx="6332">29</cx:pt>
          <cx:pt idx="6333">161</cx:pt>
          <cx:pt idx="6334">198</cx:pt>
          <cx:pt idx="6335">49</cx:pt>
          <cx:pt idx="6336">11</cx:pt>
          <cx:pt idx="6337">296</cx:pt>
          <cx:pt idx="6338">86</cx:pt>
          <cx:pt idx="6339">225</cx:pt>
          <cx:pt idx="6340">181</cx:pt>
          <cx:pt idx="6341">153</cx:pt>
          <cx:pt idx="6342">54</cx:pt>
          <cx:pt idx="6343">60</cx:pt>
          <cx:pt idx="6344">73</cx:pt>
          <cx:pt idx="6345">18</cx:pt>
          <cx:pt idx="6346">18</cx:pt>
          <cx:pt idx="6347">319</cx:pt>
          <cx:pt idx="6348">219</cx:pt>
          <cx:pt idx="6349">538</cx:pt>
          <cx:pt idx="6350">252</cx:pt>
          <cx:pt idx="6351">29</cx:pt>
          <cx:pt idx="6352">181</cx:pt>
          <cx:pt idx="6353">41</cx:pt>
          <cx:pt idx="6354">214</cx:pt>
          <cx:pt idx="6355">121</cx:pt>
          <cx:pt idx="6356">55</cx:pt>
          <cx:pt idx="6357">34</cx:pt>
          <cx:pt idx="6358">111</cx:pt>
          <cx:pt idx="6359">97</cx:pt>
          <cx:pt idx="6360">86</cx:pt>
          <cx:pt idx="6361">141</cx:pt>
          <cx:pt idx="6362">221</cx:pt>
          <cx:pt idx="6363">71</cx:pt>
          <cx:pt idx="6364">165</cx:pt>
          <cx:pt idx="6365">139</cx:pt>
          <cx:pt idx="6366">47</cx:pt>
          <cx:pt idx="6367">140</cx:pt>
          <cx:pt idx="6368">31</cx:pt>
          <cx:pt idx="6369">238</cx:pt>
          <cx:pt idx="6370">169</cx:pt>
          <cx:pt idx="6371">164</cx:pt>
          <cx:pt idx="6372">48</cx:pt>
          <cx:pt idx="6373">172</cx:pt>
          <cx:pt idx="6374">46</cx:pt>
          <cx:pt idx="6375">355</cx:pt>
          <cx:pt idx="6376">161</cx:pt>
          <cx:pt idx="6377">579</cx:pt>
          <cx:pt idx="6378">223</cx:pt>
          <cx:pt idx="6379">25</cx:pt>
          <cx:pt idx="6380">21</cx:pt>
          <cx:pt idx="6381">60</cx:pt>
          <cx:pt idx="6382">221</cx:pt>
          <cx:pt idx="6383">137</cx:pt>
          <cx:pt idx="6384">196</cx:pt>
          <cx:pt idx="6385">223</cx:pt>
          <cx:pt idx="6386">18</cx:pt>
          <cx:pt idx="6387">242</cx:pt>
          <cx:pt idx="6388">503</cx:pt>
          <cx:pt idx="6389">41</cx:pt>
          <cx:pt idx="6390">241</cx:pt>
          <cx:pt idx="6391">72</cx:pt>
          <cx:pt idx="6392">195</cx:pt>
          <cx:pt idx="6393">14</cx:pt>
          <cx:pt idx="6394">97</cx:pt>
          <cx:pt idx="6395">67</cx:pt>
          <cx:pt idx="6396">411</cx:pt>
          <cx:pt idx="6397">17</cx:pt>
          <cx:pt idx="6398">155</cx:pt>
          <cx:pt idx="6399">94</cx:pt>
          <cx:pt idx="6400">9</cx:pt>
          <cx:pt idx="6401">97</cx:pt>
          <cx:pt idx="6402">48</cx:pt>
          <cx:pt idx="6403">52</cx:pt>
          <cx:pt idx="6404">29</cx:pt>
          <cx:pt idx="6405">218</cx:pt>
          <cx:pt idx="6406">118</cx:pt>
          <cx:pt idx="6407">183</cx:pt>
          <cx:pt idx="6408">15</cx:pt>
          <cx:pt idx="6409">283</cx:pt>
          <cx:pt idx="6410">23</cx:pt>
          <cx:pt idx="6411">181</cx:pt>
          <cx:pt idx="6412">83</cx:pt>
          <cx:pt idx="6413">519</cx:pt>
          <cx:pt idx="6414">118</cx:pt>
          <cx:pt idx="6415">180</cx:pt>
          <cx:pt idx="6416">497</cx:pt>
          <cx:pt idx="6417">36</cx:pt>
          <cx:pt idx="6418">84</cx:pt>
          <cx:pt idx="6419">156</cx:pt>
          <cx:pt idx="6420">270</cx:pt>
          <cx:pt idx="6421">172</cx:pt>
          <cx:pt idx="6422">408</cx:pt>
          <cx:pt idx="6423">172</cx:pt>
          <cx:pt idx="6424">6</cx:pt>
          <cx:pt idx="6425">17</cx:pt>
          <cx:pt idx="6426">107</cx:pt>
          <cx:pt idx="6427">161</cx:pt>
          <cx:pt idx="6428">37</cx:pt>
          <cx:pt idx="6429">94</cx:pt>
          <cx:pt idx="6430">156</cx:pt>
          <cx:pt idx="6431">371</cx:pt>
          <cx:pt idx="6432">228</cx:pt>
          <cx:pt idx="6433">11</cx:pt>
          <cx:pt idx="6434">274</cx:pt>
          <cx:pt idx="6435">116</cx:pt>
          <cx:pt idx="6436">39</cx:pt>
          <cx:pt idx="6437">215</cx:pt>
          <cx:pt idx="6438">126</cx:pt>
          <cx:pt idx="6439">238</cx:pt>
          <cx:pt idx="6440">141</cx:pt>
          <cx:pt idx="6441">43</cx:pt>
          <cx:pt idx="6442">554</cx:pt>
          <cx:pt idx="6443">226</cx:pt>
          <cx:pt idx="6444">72</cx:pt>
          <cx:pt idx="6445">68</cx:pt>
          <cx:pt idx="6446">162</cx:pt>
          <cx:pt idx="6447">187</cx:pt>
          <cx:pt idx="6448">395</cx:pt>
          <cx:pt idx="6449">48</cx:pt>
          <cx:pt idx="6450">349</cx:pt>
          <cx:pt idx="6451">262</cx:pt>
          <cx:pt idx="6452">6</cx:pt>
          <cx:pt idx="6453">36</cx:pt>
          <cx:pt idx="6454">21</cx:pt>
          <cx:pt idx="6455">187</cx:pt>
          <cx:pt idx="6456">88</cx:pt>
          <cx:pt idx="6457">176</cx:pt>
          <cx:pt idx="6458">112</cx:pt>
          <cx:pt idx="6459">242</cx:pt>
          <cx:pt idx="6460">204</cx:pt>
          <cx:pt idx="6461">92</cx:pt>
          <cx:pt idx="6462">221</cx:pt>
          <cx:pt idx="6463">121</cx:pt>
          <cx:pt idx="6464">85</cx:pt>
          <cx:pt idx="6465">82</cx:pt>
          <cx:pt idx="6466">200</cx:pt>
          <cx:pt idx="6467">340</cx:pt>
          <cx:pt idx="6468">109</cx:pt>
          <cx:pt idx="6469">120</cx:pt>
          <cx:pt idx="6470">18</cx:pt>
          <cx:pt idx="6471">77</cx:pt>
          <cx:pt idx="6472">100</cx:pt>
          <cx:pt idx="6473">219</cx:pt>
          <cx:pt idx="6474">31</cx:pt>
          <cx:pt idx="6475">10</cx:pt>
          <cx:pt idx="6476">77</cx:pt>
          <cx:pt idx="6477">224</cx:pt>
          <cx:pt idx="6478">91</cx:pt>
          <cx:pt idx="6479">98</cx:pt>
          <cx:pt idx="6480">151</cx:pt>
          <cx:pt idx="6481">62</cx:pt>
          <cx:pt idx="6482">80</cx:pt>
          <cx:pt idx="6483">81</cx:pt>
          <cx:pt idx="6484">111</cx:pt>
          <cx:pt idx="6485">28</cx:pt>
          <cx:pt idx="6486">230</cx:pt>
          <cx:pt idx="6487">71</cx:pt>
          <cx:pt idx="6488">80</cx:pt>
          <cx:pt idx="6489">131</cx:pt>
          <cx:pt idx="6490">18</cx:pt>
          <cx:pt idx="6491">156</cx:pt>
          <cx:pt idx="6492">165</cx:pt>
          <cx:pt idx="6493">22</cx:pt>
          <cx:pt idx="6494">208</cx:pt>
          <cx:pt idx="6495">59</cx:pt>
          <cx:pt idx="6496">124</cx:pt>
          <cx:pt idx="6497">142</cx:pt>
          <cx:pt idx="6498">99</cx:pt>
          <cx:pt idx="6499">206</cx:pt>
          <cx:pt idx="6500">230</cx:pt>
          <cx:pt idx="6501">165</cx:pt>
          <cx:pt idx="6502">142</cx:pt>
          <cx:pt idx="6503">63</cx:pt>
          <cx:pt idx="6504">194</cx:pt>
          <cx:pt idx="6505">24</cx:pt>
          <cx:pt idx="6506">8</cx:pt>
          <cx:pt idx="6507">68</cx:pt>
          <cx:pt idx="6508">148</cx:pt>
          <cx:pt idx="6509">94</cx:pt>
          <cx:pt idx="6510">19</cx:pt>
          <cx:pt idx="6511">47</cx:pt>
          <cx:pt idx="6512">211</cx:pt>
          <cx:pt idx="6513">66</cx:pt>
          <cx:pt idx="6514">197</cx:pt>
          <cx:pt idx="6515">93</cx:pt>
          <cx:pt idx="6516">175</cx:pt>
          <cx:pt idx="6517">235</cx:pt>
          <cx:pt idx="6518">15</cx:pt>
          <cx:pt idx="6519">69</cx:pt>
          <cx:pt idx="6520">180</cx:pt>
          <cx:pt idx="6521">216</cx:pt>
          <cx:pt idx="6522">79</cx:pt>
          <cx:pt idx="6523">68</cx:pt>
          <cx:pt idx="6524">61</cx:pt>
          <cx:pt idx="6525">175</cx:pt>
          <cx:pt idx="6526">557</cx:pt>
          <cx:pt idx="6527">55</cx:pt>
          <cx:pt idx="6528">56</cx:pt>
          <cx:pt idx="6529">26</cx:pt>
          <cx:pt idx="6530">85</cx:pt>
          <cx:pt idx="6531">37</cx:pt>
          <cx:pt idx="6532">207</cx:pt>
          <cx:pt idx="6533">80</cx:pt>
          <cx:pt idx="6534">68</cx:pt>
          <cx:pt idx="6535">171</cx:pt>
          <cx:pt idx="6536">32</cx:pt>
          <cx:pt idx="6537">83</cx:pt>
          <cx:pt idx="6538">31</cx:pt>
          <cx:pt idx="6539">153</cx:pt>
          <cx:pt idx="6540">241</cx:pt>
          <cx:pt idx="6541">34</cx:pt>
          <cx:pt idx="6542">115</cx:pt>
          <cx:pt idx="6543">98</cx:pt>
          <cx:pt idx="6544">138</cx:pt>
          <cx:pt idx="6545">40</cx:pt>
          <cx:pt idx="6546">20</cx:pt>
          <cx:pt idx="6547">11</cx:pt>
          <cx:pt idx="6548">54</cx:pt>
          <cx:pt idx="6549">206</cx:pt>
          <cx:pt idx="6550">46</cx:pt>
          <cx:pt idx="6551">87</cx:pt>
          <cx:pt idx="6552">186</cx:pt>
          <cx:pt idx="6553">28</cx:pt>
          <cx:pt idx="6554">39</cx:pt>
          <cx:pt idx="6555">64</cx:pt>
          <cx:pt idx="6556">187</cx:pt>
          <cx:pt idx="6557">131</cx:pt>
          <cx:pt idx="6558">8</cx:pt>
          <cx:pt idx="6559">137</cx:pt>
          <cx:pt idx="6560">46</cx:pt>
          <cx:pt idx="6561">72</cx:pt>
          <cx:pt idx="6562">131</cx:pt>
          <cx:pt idx="6563">16</cx:pt>
          <cx:pt idx="6564">165</cx:pt>
          <cx:pt idx="6565">420</cx:pt>
          <cx:pt idx="6566">120</cx:pt>
          <cx:pt idx="6567">219</cx:pt>
          <cx:pt idx="6568">112</cx:pt>
          <cx:pt idx="6569">213</cx:pt>
          <cx:pt idx="6570">158</cx:pt>
          <cx:pt idx="6571">63</cx:pt>
          <cx:pt idx="6572">61</cx:pt>
          <cx:pt idx="6573">6</cx:pt>
          <cx:pt idx="6574">62</cx:pt>
          <cx:pt idx="6575">22</cx:pt>
          <cx:pt idx="6576">96</cx:pt>
          <cx:pt idx="6577">5</cx:pt>
          <cx:pt idx="6578">57</cx:pt>
          <cx:pt idx="6579">30</cx:pt>
          <cx:pt idx="6580">197</cx:pt>
          <cx:pt idx="6581">38</cx:pt>
          <cx:pt idx="6582">32</cx:pt>
          <cx:pt idx="6583">33</cx:pt>
          <cx:pt idx="6584">350</cx:pt>
          <cx:pt idx="6585">18</cx:pt>
          <cx:pt idx="6586">204</cx:pt>
          <cx:pt idx="6587">165</cx:pt>
          <cx:pt idx="6588">30</cx:pt>
          <cx:pt idx="6589">36</cx:pt>
          <cx:pt idx="6590">16</cx:pt>
          <cx:pt idx="6591">524</cx:pt>
          <cx:pt idx="6592">60</cx:pt>
          <cx:pt idx="6593">253</cx:pt>
          <cx:pt idx="6594">38</cx:pt>
          <cx:pt idx="6595">56</cx:pt>
          <cx:pt idx="6596">130</cx:pt>
          <cx:pt idx="6597">31</cx:pt>
          <cx:pt idx="6598">33</cx:pt>
          <cx:pt idx="6599">22</cx:pt>
          <cx:pt idx="6600">126</cx:pt>
          <cx:pt idx="6601">39</cx:pt>
          <cx:pt idx="6602">112</cx:pt>
          <cx:pt idx="6603">20</cx:pt>
          <cx:pt idx="6604">32</cx:pt>
          <cx:pt idx="6605">154</cx:pt>
          <cx:pt idx="6606">30</cx:pt>
          <cx:pt idx="6607">64</cx:pt>
          <cx:pt idx="6608">155</cx:pt>
          <cx:pt idx="6609">388</cx:pt>
          <cx:pt idx="6610">136</cx:pt>
          <cx:pt idx="6611">287</cx:pt>
          <cx:pt idx="6612">10</cx:pt>
          <cx:pt idx="6613">195</cx:pt>
          <cx:pt idx="6614">180</cx:pt>
          <cx:pt idx="6615">155</cx:pt>
          <cx:pt idx="6616">286</cx:pt>
          <cx:pt idx="6617">16</cx:pt>
          <cx:pt idx="6618">149</cx:pt>
          <cx:pt idx="6619">116</cx:pt>
          <cx:pt idx="6620">50</cx:pt>
          <cx:pt idx="6621">11</cx:pt>
          <cx:pt idx="6622">258</cx:pt>
          <cx:pt idx="6623">156</cx:pt>
          <cx:pt idx="6624">110</cx:pt>
          <cx:pt idx="6625">9</cx:pt>
          <cx:pt idx="6626">31</cx:pt>
          <cx:pt idx="6627">141</cx:pt>
          <cx:pt idx="6628">10</cx:pt>
          <cx:pt idx="6629">238</cx:pt>
          <cx:pt idx="6630">55</cx:pt>
          <cx:pt idx="6631">260</cx:pt>
          <cx:pt idx="6632">88</cx:pt>
          <cx:pt idx="6633">34</cx:pt>
          <cx:pt idx="6634">43</cx:pt>
          <cx:pt idx="6635">214</cx:pt>
          <cx:pt idx="6636">109</cx:pt>
          <cx:pt idx="6637">159</cx:pt>
          <cx:pt idx="6638">133</cx:pt>
          <cx:pt idx="6639">7</cx:pt>
          <cx:pt idx="6640">19</cx:pt>
          <cx:pt idx="6641">159</cx:pt>
          <cx:pt idx="6642">140</cx:pt>
          <cx:pt idx="6643">22</cx:pt>
          <cx:pt idx="6644">125</cx:pt>
          <cx:pt idx="6645">20</cx:pt>
          <cx:pt idx="6646">139</cx:pt>
          <cx:pt idx="6647">76</cx:pt>
          <cx:pt idx="6648">7</cx:pt>
          <cx:pt idx="6649">120</cx:pt>
          <cx:pt idx="6650">84</cx:pt>
          <cx:pt idx="6651">36</cx:pt>
          <cx:pt idx="6652">13</cx:pt>
          <cx:pt idx="6653">90</cx:pt>
          <cx:pt idx="6654">90</cx:pt>
          <cx:pt idx="6655">14</cx:pt>
          <cx:pt idx="6656">12</cx:pt>
          <cx:pt idx="6657">46</cx:pt>
          <cx:pt idx="6658">9</cx:pt>
          <cx:pt idx="6659">111</cx:pt>
          <cx:pt idx="6660">68</cx:pt>
          <cx:pt idx="6661">121</cx:pt>
          <cx:pt idx="6662">386</cx:pt>
          <cx:pt idx="6663">58</cx:pt>
          <cx:pt idx="6664">226</cx:pt>
          <cx:pt idx="6665">59</cx:pt>
          <cx:pt idx="6666">15</cx:pt>
          <cx:pt idx="6667">131</cx:pt>
          <cx:pt idx="6668">65</cx:pt>
          <cx:pt idx="6669">22</cx:pt>
          <cx:pt idx="6670">273</cx:pt>
          <cx:pt idx="6671">14</cx:pt>
          <cx:pt idx="6672">97</cx:pt>
          <cx:pt idx="6673">103</cx:pt>
          <cx:pt idx="6674">47</cx:pt>
          <cx:pt idx="6675">557</cx:pt>
          <cx:pt idx="6676">147</cx:pt>
          <cx:pt idx="6677">17</cx:pt>
          <cx:pt idx="6678">36</cx:pt>
          <cx:pt idx="6679">52</cx:pt>
          <cx:pt idx="6680">497</cx:pt>
          <cx:pt idx="6681">7</cx:pt>
          <cx:pt idx="6682">85</cx:pt>
          <cx:pt idx="6683">218</cx:pt>
          <cx:pt idx="6684">69</cx:pt>
          <cx:pt idx="6685">29</cx:pt>
          <cx:pt idx="6686">368</cx:pt>
          <cx:pt idx="6687">46</cx:pt>
          <cx:pt idx="6688">27</cx:pt>
          <cx:pt idx="6689">231</cx:pt>
          <cx:pt idx="6690">52</cx:pt>
          <cx:pt idx="6691">68</cx:pt>
          <cx:pt idx="6692">148</cx:pt>
          <cx:pt idx="6693">102</cx:pt>
          <cx:pt idx="6694">119</cx:pt>
          <cx:pt idx="6695">343</cx:pt>
          <cx:pt idx="6696">89</cx:pt>
          <cx:pt idx="6697">44</cx:pt>
          <cx:pt idx="6698">11</cx:pt>
          <cx:pt idx="6699">223</cx:pt>
          <cx:pt idx="6700">51</cx:pt>
          <cx:pt idx="6701">268</cx:pt>
          <cx:pt idx="6702">196</cx:pt>
          <cx:pt idx="6703">87</cx:pt>
          <cx:pt idx="6704">328</cx:pt>
          <cx:pt idx="6705">145</cx:pt>
          <cx:pt idx="6706">524</cx:pt>
          <cx:pt idx="6707">200</cx:pt>
          <cx:pt idx="6708">141</cx:pt>
          <cx:pt idx="6709">110</cx:pt>
          <cx:pt idx="6710">202</cx:pt>
          <cx:pt idx="6711">159</cx:pt>
          <cx:pt idx="6712">105</cx:pt>
          <cx:pt idx="6713">235</cx:pt>
          <cx:pt idx="6714">73</cx:pt>
          <cx:pt idx="6715">65</cx:pt>
          <cx:pt idx="6716">111</cx:pt>
          <cx:pt idx="6717">43</cx:pt>
          <cx:pt idx="6718">251</cx:pt>
          <cx:pt idx="6719">98</cx:pt>
          <cx:pt idx="6720">80</cx:pt>
          <cx:pt idx="6721">137</cx:pt>
          <cx:pt idx="6722">44</cx:pt>
          <cx:pt idx="6723">30</cx:pt>
          <cx:pt idx="6724">202</cx:pt>
          <cx:pt idx="6725">325</cx:pt>
          <cx:pt idx="6726">108</cx:pt>
          <cx:pt idx="6727">21</cx:pt>
          <cx:pt idx="6728">197</cx:pt>
          <cx:pt idx="6729">72</cx:pt>
          <cx:pt idx="6730">53</cx:pt>
          <cx:pt idx="6731">39</cx:pt>
          <cx:pt idx="6732">276</cx:pt>
          <cx:pt idx="6733">159</cx:pt>
          <cx:pt idx="6734">81</cx:pt>
          <cx:pt idx="6735">287</cx:pt>
          <cx:pt idx="6736">50</cx:pt>
          <cx:pt idx="6737">18</cx:pt>
          <cx:pt idx="6738">103</cx:pt>
          <cx:pt idx="6739">211</cx:pt>
          <cx:pt idx="6740">58</cx:pt>
          <cx:pt idx="6741">158</cx:pt>
          <cx:pt idx="6742">83</cx:pt>
          <cx:pt idx="6743">208</cx:pt>
          <cx:pt idx="6744">238</cx:pt>
          <cx:pt idx="6745">196</cx:pt>
          <cx:pt idx="6746">101</cx:pt>
          <cx:pt idx="6747">228</cx:pt>
          <cx:pt idx="6748">37</cx:pt>
          <cx:pt idx="6749">17</cx:pt>
          <cx:pt idx="6750">9</cx:pt>
          <cx:pt idx="6751">20</cx:pt>
          <cx:pt idx="6752">178</cx:pt>
          <cx:pt idx="6753">113</cx:pt>
          <cx:pt idx="6754">100</cx:pt>
          <cx:pt idx="6755">94</cx:pt>
          <cx:pt idx="6756">46</cx:pt>
          <cx:pt idx="6757">20</cx:pt>
          <cx:pt idx="6758">36</cx:pt>
          <cx:pt idx="6759">110</cx:pt>
          <cx:pt idx="6760">42</cx:pt>
          <cx:pt idx="6761">424</cx:pt>
          <cx:pt idx="6762">48</cx:pt>
          <cx:pt idx="6763">17</cx:pt>
          <cx:pt idx="6764">11</cx:pt>
          <cx:pt idx="6765">113</cx:pt>
          <cx:pt idx="6766">474</cx:pt>
          <cx:pt idx="6767">244</cx:pt>
          <cx:pt idx="6768">60</cx:pt>
          <cx:pt idx="6769">58</cx:pt>
          <cx:pt idx="6770">154</cx:pt>
          <cx:pt idx="6771">178</cx:pt>
          <cx:pt idx="6772">224</cx:pt>
          <cx:pt idx="6773">119</cx:pt>
          <cx:pt idx="6774">84</cx:pt>
          <cx:pt idx="6775">86</cx:pt>
          <cx:pt idx="6776">74</cx:pt>
          <cx:pt idx="6777">95</cx:pt>
          <cx:pt idx="6778">393</cx:pt>
          <cx:pt idx="6779">63</cx:pt>
          <cx:pt idx="6780">43</cx:pt>
          <cx:pt idx="6781">83</cx:pt>
          <cx:pt idx="6782">166</cx:pt>
          <cx:pt idx="6783">149</cx:pt>
          <cx:pt idx="6784">106</cx:pt>
          <cx:pt idx="6785">70</cx:pt>
          <cx:pt idx="6786">238</cx:pt>
          <cx:pt idx="6787">95</cx:pt>
          <cx:pt idx="6788">54</cx:pt>
          <cx:pt idx="6789">108</cx:pt>
          <cx:pt idx="6790">79</cx:pt>
          <cx:pt idx="6791">33</cx:pt>
          <cx:pt idx="6792">95</cx:pt>
          <cx:pt idx="6793">15</cx:pt>
          <cx:pt idx="6794">516</cx:pt>
          <cx:pt idx="6795">99</cx:pt>
          <cx:pt idx="6796">54</cx:pt>
          <cx:pt idx="6797">165</cx:pt>
          <cx:pt idx="6798">345</cx:pt>
          <cx:pt idx="6799">24</cx:pt>
          <cx:pt idx="6800">517</cx:pt>
          <cx:pt idx="6801">240</cx:pt>
          <cx:pt idx="6802">13</cx:pt>
          <cx:pt idx="6803">48</cx:pt>
          <cx:pt idx="6804">225</cx:pt>
          <cx:pt idx="6805">119</cx:pt>
          <cx:pt idx="6806">7</cx:pt>
          <cx:pt idx="6807">215</cx:pt>
          <cx:pt idx="6808">93</cx:pt>
          <cx:pt idx="6809">10</cx:pt>
          <cx:pt idx="6810">249</cx:pt>
          <cx:pt idx="6811">102</cx:pt>
          <cx:pt idx="6812">194</cx:pt>
          <cx:pt idx="6813">396</cx:pt>
          <cx:pt idx="6814">363</cx:pt>
          <cx:pt idx="6815">63</cx:pt>
          <cx:pt idx="6816">11</cx:pt>
          <cx:pt idx="6817">47</cx:pt>
          <cx:pt idx="6818">141</cx:pt>
          <cx:pt idx="6819">49</cx:pt>
          <cx:pt idx="6820">28</cx:pt>
          <cx:pt idx="6821">9</cx:pt>
          <cx:pt idx="6822">446</cx:pt>
          <cx:pt idx="6823">21</cx:pt>
          <cx:pt idx="6824">26</cx:pt>
          <cx:pt idx="6825">251</cx:pt>
          <cx:pt idx="6826">154</cx:pt>
          <cx:pt idx="6827">54</cx:pt>
          <cx:pt idx="6828">189</cx:pt>
          <cx:pt idx="6829">151</cx:pt>
          <cx:pt idx="6830">113</cx:pt>
          <cx:pt idx="6831">261</cx:pt>
          <cx:pt idx="6832">314</cx:pt>
          <cx:pt idx="6833">65</cx:pt>
          <cx:pt idx="6834">258</cx:pt>
          <cx:pt idx="6835">264</cx:pt>
          <cx:pt idx="6836">20</cx:pt>
          <cx:pt idx="6837">301</cx:pt>
          <cx:pt idx="6838">20</cx:pt>
          <cx:pt idx="6839">37</cx:pt>
          <cx:pt idx="6840">220</cx:pt>
          <cx:pt idx="6841">44</cx:pt>
          <cx:pt idx="6842">40</cx:pt>
          <cx:pt idx="6843">238</cx:pt>
          <cx:pt idx="6844">113</cx:pt>
          <cx:pt idx="6845">58</cx:pt>
          <cx:pt idx="6846">488</cx:pt>
          <cx:pt idx="6847">98</cx:pt>
          <cx:pt idx="6848">285</cx:pt>
          <cx:pt idx="6849">195</cx:pt>
          <cx:pt idx="6850">17</cx:pt>
          <cx:pt idx="6851">11</cx:pt>
          <cx:pt idx="6852">138</cx:pt>
          <cx:pt idx="6853">276</cx:pt>
          <cx:pt idx="6854">31</cx:pt>
          <cx:pt idx="6855">66</cx:pt>
          <cx:pt idx="6856">472</cx:pt>
          <cx:pt idx="6857">17</cx:pt>
          <cx:pt idx="6858">188</cx:pt>
          <cx:pt idx="6859">99</cx:pt>
          <cx:pt idx="6860">9</cx:pt>
          <cx:pt idx="6861">63</cx:pt>
          <cx:pt idx="6862">134</cx:pt>
          <cx:pt idx="6863">5</cx:pt>
          <cx:pt idx="6864">104</cx:pt>
          <cx:pt idx="6865">32</cx:pt>
          <cx:pt idx="6866">185</cx:pt>
          <cx:pt idx="6867">29</cx:pt>
          <cx:pt idx="6868">139</cx:pt>
          <cx:pt idx="6869">6</cx:pt>
          <cx:pt idx="6870">90</cx:pt>
          <cx:pt idx="6871">9</cx:pt>
          <cx:pt idx="6872">21</cx:pt>
          <cx:pt idx="6873">118</cx:pt>
          <cx:pt idx="6874">40</cx:pt>
          <cx:pt idx="6875">101</cx:pt>
          <cx:pt idx="6876">32</cx:pt>
          <cx:pt idx="6877">148</cx:pt>
          <cx:pt idx="6878">180</cx:pt>
          <cx:pt idx="6879">39</cx:pt>
          <cx:pt idx="6880">97</cx:pt>
          <cx:pt idx="6881">233</cx:pt>
          <cx:pt idx="6882">38</cx:pt>
          <cx:pt idx="6883">45</cx:pt>
          <cx:pt idx="6884">158</cx:pt>
          <cx:pt idx="6885">189</cx:pt>
          <cx:pt idx="6886">466</cx:pt>
          <cx:pt idx="6887">76</cx:pt>
          <cx:pt idx="6888">6</cx:pt>
          <cx:pt idx="6889">80</cx:pt>
          <cx:pt idx="6890">54</cx:pt>
          <cx:pt idx="6891">30</cx:pt>
          <cx:pt idx="6892">47</cx:pt>
          <cx:pt idx="6893">201</cx:pt>
          <cx:pt idx="6894">121</cx:pt>
          <cx:pt idx="6895">181</cx:pt>
          <cx:pt idx="6896">224</cx:pt>
          <cx:pt idx="6897">426</cx:pt>
          <cx:pt idx="6898">33</cx:pt>
          <cx:pt idx="6899">69</cx:pt>
          <cx:pt idx="6900">27</cx:pt>
          <cx:pt idx="6901">152</cx:pt>
          <cx:pt idx="6902">23</cx:pt>
          <cx:pt idx="6903">79</cx:pt>
          <cx:pt idx="6904">25</cx:pt>
          <cx:pt idx="6905">183</cx:pt>
          <cx:pt idx="6906">62</cx:pt>
          <cx:pt idx="6907">50</cx:pt>
          <cx:pt idx="6908">457</cx:pt>
          <cx:pt idx="6909">114</cx:pt>
          <cx:pt idx="6910">68</cx:pt>
          <cx:pt idx="6911">328</cx:pt>
          <cx:pt idx="6912">114</cx:pt>
          <cx:pt idx="6913">174</cx:pt>
          <cx:pt idx="6914">205</cx:pt>
          <cx:pt idx="6915">105</cx:pt>
          <cx:pt idx="6916">255</cx:pt>
          <cx:pt idx="6917">157</cx:pt>
          <cx:pt idx="6918">119</cx:pt>
          <cx:pt idx="6919">207</cx:pt>
          <cx:pt idx="6920">125</cx:pt>
          <cx:pt idx="6921">80</cx:pt>
          <cx:pt idx="6922">115</cx:pt>
          <cx:pt idx="6923">85</cx:pt>
          <cx:pt idx="6924">70</cx:pt>
          <cx:pt idx="6925">275</cx:pt>
          <cx:pt idx="6926">21</cx:pt>
          <cx:pt idx="6927">16</cx:pt>
          <cx:pt idx="6928">104</cx:pt>
          <cx:pt idx="6929">48</cx:pt>
          <cx:pt idx="6930">102</cx:pt>
          <cx:pt idx="6931">73</cx:pt>
          <cx:pt idx="6932">26</cx:pt>
          <cx:pt idx="6933">147</cx:pt>
          <cx:pt idx="6934">125</cx:pt>
          <cx:pt idx="6935">13</cx:pt>
          <cx:pt idx="6936">77</cx:pt>
          <cx:pt idx="6937">18</cx:pt>
          <cx:pt idx="6938">197</cx:pt>
          <cx:pt idx="6939">45</cx:pt>
          <cx:pt idx="6940">492</cx:pt>
          <cx:pt idx="6941">461</cx:pt>
          <cx:pt idx="6942">97</cx:pt>
          <cx:pt idx="6943">80</cx:pt>
          <cx:pt idx="6944">124</cx:pt>
          <cx:pt idx="6945">325</cx:pt>
          <cx:pt idx="6946">5</cx:pt>
          <cx:pt idx="6947">108</cx:pt>
          <cx:pt idx="6948">153</cx:pt>
          <cx:pt idx="6949">407</cx:pt>
          <cx:pt idx="6950">31</cx:pt>
          <cx:pt idx="6951">250</cx:pt>
          <cx:pt idx="6952">253</cx:pt>
          <cx:pt idx="6953">228</cx:pt>
          <cx:pt idx="6954">185</cx:pt>
          <cx:pt idx="6955">22</cx:pt>
          <cx:pt idx="6956">29</cx:pt>
          <cx:pt idx="6957">106</cx:pt>
          <cx:pt idx="6958">90</cx:pt>
          <cx:pt idx="6959">168</cx:pt>
          <cx:pt idx="6960">481</cx:pt>
          <cx:pt idx="6961">136</cx:pt>
          <cx:pt idx="6962">156</cx:pt>
          <cx:pt idx="6963">16</cx:pt>
          <cx:pt idx="6964">293</cx:pt>
          <cx:pt idx="6965">103</cx:pt>
          <cx:pt idx="6966">50</cx:pt>
          <cx:pt idx="6967">501</cx:pt>
          <cx:pt idx="6968">182</cx:pt>
          <cx:pt idx="6969">181</cx:pt>
          <cx:pt idx="6970">388</cx:pt>
          <cx:pt idx="6971">191</cx:pt>
          <cx:pt idx="6972">276</cx:pt>
          <cx:pt idx="6973">244</cx:pt>
          <cx:pt idx="6974">108</cx:pt>
          <cx:pt idx="6975">94</cx:pt>
          <cx:pt idx="6976">28</cx:pt>
          <cx:pt idx="6977">59</cx:pt>
          <cx:pt idx="6978">10</cx:pt>
          <cx:pt idx="6979">19</cx:pt>
          <cx:pt idx="6980">250</cx:pt>
          <cx:pt idx="6981">23</cx:pt>
          <cx:pt idx="6982">43</cx:pt>
          <cx:pt idx="6983">44</cx:pt>
          <cx:pt idx="6984">36</cx:pt>
          <cx:pt idx="6985">4</cx:pt>
          <cx:pt idx="6986">34</cx:pt>
          <cx:pt idx="6987">6</cx:pt>
          <cx:pt idx="6988">40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sz="1200" b="1" i="0" cap="all" baseline="0" dirty="0">
                <a:solidFill>
                  <a:schemeClr val="bg1"/>
                </a:solidFill>
                <a:effectLst/>
                <a:latin typeface="Aptos Narrow" panose="020B0004020202020204" pitchFamily="34" charset="0"/>
              </a:rPr>
              <a:t>distribution by cancellation time</a:t>
            </a:r>
            <a:endParaRPr lang="en-US" sz="1200" dirty="0">
              <a:solidFill>
                <a:schemeClr val="bg1"/>
              </a:solidFill>
              <a:effectLst/>
              <a:latin typeface="Aptos Narrow" panose="020B0004020202020204" pitchFamily="34" charset="0"/>
            </a:endParaRPr>
          </a:p>
        </cx:rich>
      </cx:tx>
    </cx:title>
    <cx:plotArea>
      <cx:plotAreaRegion>
        <cx:series layoutId="clusteredColumn" uniqueId="{AB937A19-F8E8-4F9D-93E9-8561AAE5770A}">
          <cx:tx>
            <cx:txData>
              <cx:f>CT_no_outliers!$A$1</cx:f>
              <cx:v>cancellations_time_in_seconds</cx:v>
            </cx:txData>
          </cx:tx>
          <cx:dataId val="0"/>
          <cx:layoutPr>
            <cx:binning intervalClosed="r"/>
          </cx:layoutPr>
        </cx:series>
      </cx:plotAreaRegion>
      <cx:axis id="0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71">
  <cs:axisTitle>
    <cs:lnRef idx="0"/>
    <cs:fillRef idx="0"/>
    <cs:effectRef idx="0"/>
    <cs:fontRef idx="minor">
      <a:schemeClr val="lt1"/>
    </cs:fontRef>
    <cs:defRPr sz="9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800"/>
    <cs:bodyPr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/>
  </cs:chartArea>
  <cs:dataLabel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  <a:ln w="9525">
        <a:solidFill>
          <a:schemeClr val="tx1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/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lt1">
            <a:alpha val="25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/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/>
    <cs:bodyPr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1500" b="1" cap="all" spc="100"/>
    <cs:bodyPr/>
  </cs:title>
  <cs:trendline>
    <cs:lnRef idx="0"/>
    <cs:fillRef idx="0"/>
    <cs:effectRef idx="0"/>
    <cs:fontRef idx="minor">
      <a:schemeClr val="dk1"/>
    </cs:fontRef>
    <cs:spPr>
      <a:ln w="19050" cap="rnd">
        <a:solidFill>
          <a:schemeClr val="lt1"/>
        </a:solidFill>
        <a:prstDash val="sysDash"/>
      </a:ln>
    </cs:spPr>
  </cs:trendline>
  <cs:trendlineLabel>
    <cs:lnRef idx="0"/>
    <cs:fillRef idx="0"/>
    <cs:effectRef idx="0"/>
    <cs:fontRef idx="minor">
      <a:schemeClr val="lt1"/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lt1"/>
    </cs:fontRef>
    <cs:defRPr sz="900"/>
    <cs:bodyPr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7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>
            <a:alpha val="25000"/>
          </a:schemeClr>
        </a:solidFill>
        <a:round/>
      </a:ln>
    </cs:spPr>
    <cs:defRPr sz="900" b="0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gradFill>
          <a:gsLst>
            <a:gs pos="79000">
              <a:schemeClr val="phClr"/>
            </a:gs>
            <a:gs pos="0">
              <a:schemeClr val="lt1">
                <a:alpha val="6000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71">
  <cs:axisTitle>
    <cs:lnRef idx="0"/>
    <cs:fillRef idx="0"/>
    <cs:effectRef idx="0"/>
    <cs:fontRef idx="minor">
      <a:schemeClr val="lt1"/>
    </cs:fontRef>
    <cs:defRPr sz="9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800"/>
    <cs:bodyPr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/>
  </cs:chartArea>
  <cs:dataLabel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  <a:ln w="9525">
        <a:solidFill>
          <a:schemeClr val="tx1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/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lt1">
            <a:alpha val="25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/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/>
    <cs:bodyPr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1500" b="1" cap="all" spc="100"/>
    <cs:bodyPr/>
  </cs:title>
  <cs:trendline>
    <cs:lnRef idx="0"/>
    <cs:fillRef idx="0"/>
    <cs:effectRef idx="0"/>
    <cs:fontRef idx="minor">
      <a:schemeClr val="dk1"/>
    </cs:fontRef>
    <cs:spPr>
      <a:ln w="19050" cap="rnd">
        <a:solidFill>
          <a:schemeClr val="lt1"/>
        </a:solidFill>
        <a:prstDash val="sysDash"/>
      </a:ln>
    </cs:spPr>
  </cs:trendline>
  <cs:trendlineLabel>
    <cs:lnRef idx="0"/>
    <cs:fillRef idx="0"/>
    <cs:effectRef idx="0"/>
    <cs:fontRef idx="minor">
      <a:schemeClr val="lt1"/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lt1"/>
    </cs:fontRef>
    <cs:defRPr sz="900"/>
    <cs:bodyPr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0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CC6DB-59AF-097A-01B6-EECCFFD19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FFD70F-E7F1-56EE-9A10-A36C5C329E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71BCB1-B5FA-7BD4-3C9B-A37D69E3A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CF93E0-BAFF-5A0D-FBFD-369D4F51EE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844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ett.com/intl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14/relationships/chartEx" Target="../charts/chartEx2.xml"/><Relationship Id="rId3" Type="http://schemas.openxmlformats.org/officeDocument/2006/relationships/image" Target="../media/image7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1.xml"/><Relationship Id="rId5" Type="http://schemas.openxmlformats.org/officeDocument/2006/relationships/image" Target="../media/image8.png"/><Relationship Id="rId4" Type="http://schemas.microsoft.com/office/2014/relationships/chartEx" Target="../charts/chartEx1.xml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142" y="428381"/>
            <a:ext cx="6226593" cy="1257424"/>
          </a:xfrm>
        </p:spPr>
        <p:txBody>
          <a:bodyPr/>
          <a:lstStyle/>
          <a:p>
            <a:r>
              <a:rPr lang="en-US" dirty="0"/>
              <a:t>Oksana </a:t>
            </a:r>
            <a:r>
              <a:rPr lang="en-US" dirty="0" err="1"/>
              <a:t>stepanova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142" y="1911946"/>
            <a:ext cx="7414940" cy="578325"/>
          </a:xfrm>
        </p:spPr>
        <p:txBody>
          <a:bodyPr/>
          <a:lstStyle/>
          <a:p>
            <a:r>
              <a:rPr lang="en-US" dirty="0"/>
              <a:t>Case study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E4189CD-7571-2F3A-3FBE-809CA59868E4}"/>
              </a:ext>
            </a:extLst>
          </p:cNvPr>
          <p:cNvCxnSpPr>
            <a:cxnSpLocks/>
          </p:cNvCxnSpPr>
          <p:nvPr/>
        </p:nvCxnSpPr>
        <p:spPr>
          <a:xfrm>
            <a:off x="443142" y="2762865"/>
            <a:ext cx="2061519" cy="0"/>
          </a:xfrm>
          <a:prstGeom prst="line">
            <a:avLst/>
          </a:prstGeom>
          <a:ln w="63500" cmpd="sng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76061DF-2A59-7B18-88E8-A8B0B4955CDA}"/>
              </a:ext>
            </a:extLst>
          </p:cNvPr>
          <p:cNvSpPr txBox="1"/>
          <p:nvPr/>
        </p:nvSpPr>
        <p:spPr>
          <a:xfrm>
            <a:off x="288427" y="3105834"/>
            <a:ext cx="34876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bg2">
                    <a:lumMod val="50000"/>
                  </a:schemeClr>
                </a:solidFill>
              </a:rPr>
              <a:t>GetTaxi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 Technology platform:</a:t>
            </a: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Analysis of failed orders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Analysis   </a:t>
            </a:r>
            <a:r>
              <a:rPr lang="en-US" dirty="0">
                <a:solidFill>
                  <a:srgbClr val="4A5EE6"/>
                </a:solidFill>
              </a:rPr>
              <a:t>overview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10130" y="2090460"/>
            <a:ext cx="4843670" cy="3891067"/>
          </a:xfrm>
        </p:spPr>
        <p:txBody>
          <a:bodyPr/>
          <a:lstStyle/>
          <a:p>
            <a:pPr marL="0" marR="0">
              <a:lnSpc>
                <a:spcPct val="107000"/>
              </a:lnSpc>
              <a:spcAft>
                <a:spcPts val="600"/>
              </a:spcAft>
            </a:pPr>
            <a:r>
              <a:rPr lang="en-US" sz="1600" u="none" strike="noStrike" kern="0" dirty="0" err="1">
                <a:solidFill>
                  <a:srgbClr val="0000F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/>
              </a:rPr>
              <a:t>Gett</a:t>
            </a:r>
            <a:r>
              <a:rPr lang="en-US" sz="1600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previously known as </a:t>
            </a:r>
            <a:r>
              <a:rPr lang="en-US" sz="1600" kern="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GetTaxi</a:t>
            </a:r>
            <a:r>
              <a:rPr lang="en-US" sz="1600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is an Israeli-developed technology platform solely focused on corporate Ground Transportation Management. 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600"/>
              </a:spcAft>
            </a:pPr>
            <a:r>
              <a:rPr lang="en-US" sz="1600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They have an application where clients can order taxis, and drivers can accept their rides (offers). 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600"/>
              </a:spcAft>
            </a:pPr>
            <a:r>
              <a:rPr lang="en-US" sz="1600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At the moment, when the client clicks the </a:t>
            </a:r>
            <a:r>
              <a:rPr lang="en-US" sz="1600" i="1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Order</a:t>
            </a:r>
            <a:r>
              <a:rPr lang="en-US" sz="1600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button in the application, the matching system searches for the most relevant drivers and offers them the order.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600"/>
              </a:spcAft>
            </a:pPr>
            <a:r>
              <a:rPr lang="en-US" sz="1600" kern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 this analysis, we would like to investigate some matching metrics for orders that were not completed successfully, i.e., the customer didn't end up getting a car.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7CD43D-4B8E-3165-AA90-E5800EB67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D25F-50B9-8183-835F-2F2A50402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536713"/>
            <a:ext cx="10122632" cy="99164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Challenges &amp; solutions</a:t>
            </a:r>
            <a:br>
              <a:rPr lang="en-US" dirty="0"/>
            </a:br>
            <a:r>
              <a:rPr lang="en-US" sz="2000" dirty="0">
                <a:solidFill>
                  <a:srgbClr val="4A5EE6"/>
                </a:solidFill>
              </a:rPr>
              <a:t>Data integrity &amp; constancy: outliers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69B945-B7AF-934B-9F72-A4C0B69ADE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F0E861-1304-9B76-9DC1-E15118E0BB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35F057-D449-6B70-E5A4-CFCE7F6D4FD6}"/>
              </a:ext>
            </a:extLst>
          </p:cNvPr>
          <p:cNvSpPr txBox="1"/>
          <p:nvPr/>
        </p:nvSpPr>
        <p:spPr>
          <a:xfrm>
            <a:off x="1912040" y="1491794"/>
            <a:ext cx="1410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RAW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EB19FE-C3F7-E920-D848-45FFD7156C0F}"/>
              </a:ext>
            </a:extLst>
          </p:cNvPr>
          <p:cNvSpPr txBox="1"/>
          <p:nvPr/>
        </p:nvSpPr>
        <p:spPr>
          <a:xfrm>
            <a:off x="8217556" y="1455232"/>
            <a:ext cx="3451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AFTER REMOVING OUTLIERS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591D61C-2898-659F-69B9-C91001D74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803032"/>
              </p:ext>
            </p:extLst>
          </p:nvPr>
        </p:nvGraphicFramePr>
        <p:xfrm>
          <a:off x="4297483" y="1902500"/>
          <a:ext cx="3706203" cy="22481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4095">
                  <a:extLst>
                    <a:ext uri="{9D8B030D-6E8A-4147-A177-3AD203B41FA5}">
                      <a16:colId xmlns:a16="http://schemas.microsoft.com/office/drawing/2014/main" val="456366553"/>
                    </a:ext>
                  </a:extLst>
                </a:gridCol>
                <a:gridCol w="993171">
                  <a:extLst>
                    <a:ext uri="{9D8B030D-6E8A-4147-A177-3AD203B41FA5}">
                      <a16:colId xmlns:a16="http://schemas.microsoft.com/office/drawing/2014/main" val="3395808386"/>
                    </a:ext>
                  </a:extLst>
                </a:gridCol>
                <a:gridCol w="963173">
                  <a:extLst>
                    <a:ext uri="{9D8B030D-6E8A-4147-A177-3AD203B41FA5}">
                      <a16:colId xmlns:a16="http://schemas.microsoft.com/office/drawing/2014/main" val="468707738"/>
                    </a:ext>
                  </a:extLst>
                </a:gridCol>
                <a:gridCol w="1055764">
                  <a:extLst>
                    <a:ext uri="{9D8B030D-6E8A-4147-A177-3AD203B41FA5}">
                      <a16:colId xmlns:a16="http://schemas.microsoft.com/office/drawing/2014/main" val="128385411"/>
                    </a:ext>
                  </a:extLst>
                </a:gridCol>
              </a:tblGrid>
              <a:tr h="689425"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>
                          <a:effectLst/>
                        </a:rPr>
                        <a:t>Criteria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 err="1">
                          <a:effectLst/>
                        </a:rPr>
                        <a:t>order_datetime</a:t>
                      </a:r>
                      <a:endParaRPr lang="en-US" sz="900" b="1" i="1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 err="1">
                          <a:effectLst/>
                        </a:rPr>
                        <a:t>estimated_time_of_arrival</a:t>
                      </a:r>
                      <a:endParaRPr lang="en-US" sz="900" b="1" i="1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u="none" strike="noStrike" dirty="0" err="1">
                          <a:effectLst/>
                        </a:rPr>
                        <a:t>cancellations_time_in_seconds</a:t>
                      </a:r>
                      <a:endParaRPr lang="en-US" sz="900" b="1" i="1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/>
                </a:tc>
                <a:extLst>
                  <a:ext uri="{0D108BD9-81ED-4DB2-BD59-A6C34878D82A}">
                    <a16:rowId xmlns:a16="http://schemas.microsoft.com/office/drawing/2014/main" val="1655203333"/>
                  </a:ext>
                </a:extLst>
              </a:tr>
              <a:tr h="259783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effectLst/>
                        </a:rPr>
                        <a:t>Minimum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12:00:02 AM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60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794046"/>
                  </a:ext>
                </a:extLst>
              </a:tr>
              <a:tr h="259783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effectLst/>
                        </a:rPr>
                        <a:t>Maximum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11:59:59 PM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1559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4303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97863855"/>
                  </a:ext>
                </a:extLst>
              </a:tr>
              <a:tr h="259783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effectLst/>
                        </a:rPr>
                        <a:t>Mean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n/a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441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158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66180377"/>
                  </a:ext>
                </a:extLst>
              </a:tr>
              <a:tr h="259783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effectLst/>
                        </a:rPr>
                        <a:t>Q1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n/a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233.00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45.00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02984101"/>
                  </a:ext>
                </a:extLst>
              </a:tr>
              <a:tr h="259783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effectLst/>
                        </a:rPr>
                        <a:t>Q2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n/a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368.50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98.00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65211380"/>
                  </a:ext>
                </a:extLst>
              </a:tr>
              <a:tr h="259783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effectLst/>
                        </a:rPr>
                        <a:t>Q3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n/a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653.25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188.00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1796337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AF756D0-BC32-7975-EDD0-C540F5EBDD0F}"/>
              </a:ext>
            </a:extLst>
          </p:cNvPr>
          <p:cNvSpPr txBox="1"/>
          <p:nvPr/>
        </p:nvSpPr>
        <p:spPr>
          <a:xfrm>
            <a:off x="4297483" y="4304227"/>
            <a:ext cx="35740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There are 318 values which is greater than the upper outlier bound and this is equal to 4.3 % of all values in this columns.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 have removed 318 values which are greater than the upper outlier bound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plotted a distribution plot and scatter plot. As a result, the distribution of data point are better normalized.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1BBFE05-9946-29A3-3731-6F9D482C7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1366" y="6107908"/>
            <a:ext cx="420660" cy="4267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9901FF-EE01-521F-6E1B-866F8705EF57}"/>
              </a:ext>
            </a:extLst>
          </p:cNvPr>
          <p:cNvSpPr txBox="1"/>
          <p:nvPr/>
        </p:nvSpPr>
        <p:spPr>
          <a:xfrm>
            <a:off x="5194250" y="6226888"/>
            <a:ext cx="10403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Profile</a:t>
            </a:r>
          </a:p>
        </p:txBody>
      </p:sp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3" name="Chart 2">
                <a:extLst>
                  <a:ext uri="{FF2B5EF4-FFF2-40B4-BE49-F238E27FC236}">
                    <a16:creationId xmlns:a16="http://schemas.microsoft.com/office/drawing/2014/main" id="{F00F7AFF-584C-2E96-8190-97F11A4570E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110074277"/>
                  </p:ext>
                </p:extLst>
              </p:nvPr>
            </p:nvGraphicFramePr>
            <p:xfrm>
              <a:off x="710355" y="1861126"/>
              <a:ext cx="3439276" cy="2301825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3" name="Chart 2">
                <a:extLst>
                  <a:ext uri="{FF2B5EF4-FFF2-40B4-BE49-F238E27FC236}">
                    <a16:creationId xmlns:a16="http://schemas.microsoft.com/office/drawing/2014/main" id="{F00F7AFF-584C-2E96-8190-97F11A4570E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0355" y="1861126"/>
                <a:ext cx="3439276" cy="2301825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7859912F-F6ED-E45B-0039-2F64631806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1701028"/>
              </p:ext>
            </p:extLst>
          </p:nvPr>
        </p:nvGraphicFramePr>
        <p:xfrm>
          <a:off x="707662" y="4282647"/>
          <a:ext cx="3451469" cy="2386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79FE022A-6FE9-FBC7-D64F-8D3764F441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3318072"/>
              </p:ext>
            </p:extLst>
          </p:nvPr>
        </p:nvGraphicFramePr>
        <p:xfrm>
          <a:off x="8138181" y="4314750"/>
          <a:ext cx="3535275" cy="23846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19" name="Chart 18">
                <a:extLst>
                  <a:ext uri="{FF2B5EF4-FFF2-40B4-BE49-F238E27FC236}">
                    <a16:creationId xmlns:a16="http://schemas.microsoft.com/office/drawing/2014/main" id="{FF9A1C5B-5A69-0D6A-63F3-FF6341F3D55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043281671"/>
                  </p:ext>
                </p:extLst>
              </p:nvPr>
            </p:nvGraphicFramePr>
            <p:xfrm>
              <a:off x="8103704" y="1861126"/>
              <a:ext cx="3556396" cy="224812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8"/>
              </a:graphicData>
            </a:graphic>
          </p:graphicFrame>
        </mc:Choice>
        <mc:Fallback>
          <p:pic>
            <p:nvPicPr>
              <p:cNvPr id="19" name="Chart 18">
                <a:extLst>
                  <a:ext uri="{FF2B5EF4-FFF2-40B4-BE49-F238E27FC236}">
                    <a16:creationId xmlns:a16="http://schemas.microsoft.com/office/drawing/2014/main" id="{FF9A1C5B-5A69-0D6A-63F3-FF6341F3D5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03704" y="1861126"/>
                <a:ext cx="3556396" cy="22481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8851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84" y="351834"/>
            <a:ext cx="10122632" cy="108367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Analysis &amp;insights</a:t>
            </a:r>
            <a:br>
              <a:rPr lang="en-US" dirty="0"/>
            </a:br>
            <a:r>
              <a:rPr lang="en-US" sz="2000" dirty="0">
                <a:solidFill>
                  <a:srgbClr val="4A5EE6"/>
                </a:solidFill>
              </a:rPr>
              <a:t>which category has the highest number of cancelled orders?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B0336C-E8DD-7437-5017-BFC6157F64D7}"/>
              </a:ext>
            </a:extLst>
          </p:cNvPr>
          <p:cNvSpPr txBox="1"/>
          <p:nvPr/>
        </p:nvSpPr>
        <p:spPr>
          <a:xfrm>
            <a:off x="2149509" y="1533832"/>
            <a:ext cx="6640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defRPr sz="1800" b="1" i="0" u="none" strike="noStrike" kern="1200" cap="all" spc="5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cancelled orders by driver assigned key</a:t>
            </a:r>
          </a:p>
          <a:p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436E6998-EA02-2687-D187-6C875C1BC9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6420384"/>
              </p:ext>
            </p:extLst>
          </p:nvPr>
        </p:nvGraphicFramePr>
        <p:xfrm>
          <a:off x="702684" y="1934638"/>
          <a:ext cx="444942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D842BBA2-5F18-9323-4F18-1787CFE470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6007446"/>
              </p:ext>
            </p:extLst>
          </p:nvPr>
        </p:nvGraphicFramePr>
        <p:xfrm>
          <a:off x="6253316" y="195170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97DFC75A-3DE0-7E96-8086-05A151D7B8A6}"/>
              </a:ext>
            </a:extLst>
          </p:cNvPr>
          <p:cNvSpPr txBox="1"/>
          <p:nvPr/>
        </p:nvSpPr>
        <p:spPr>
          <a:xfrm>
            <a:off x="702684" y="4562269"/>
            <a:ext cx="50000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/>
            <a:r>
              <a:rPr lang="en-US" sz="1400" b="1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More than 70% of orders were cancelled before the driver was assigned.</a:t>
            </a:r>
            <a:endParaRPr lang="en-US" sz="14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My assumptions of why the orders were cancelled based on the two values for the clients which are time and cost of the ride: 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Arial" panose="020B0604020202020204" pitchFamily="34" charset="0"/>
              <a:buChar char="•"/>
            </a:pPr>
            <a:r>
              <a:rPr lang="en-US" sz="1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Clients cancel orders because the estimated arrival time is not acceptable for their current needs.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Arial" panose="020B0604020202020204" pitchFamily="34" charset="0"/>
              <a:buChar char="•"/>
            </a:pPr>
            <a:r>
              <a:rPr lang="en-US" sz="1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Clients just check the cost of the ride.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Arial" panose="020B0604020202020204" pitchFamily="34" charset="0"/>
              <a:buChar char="•"/>
            </a:pPr>
            <a:r>
              <a:rPr lang="en-US" sz="1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Clients compare the time and cost and select another transit option.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0EDE41-7F13-E439-434D-C2E8A9749985}"/>
              </a:ext>
            </a:extLst>
          </p:cNvPr>
          <p:cNvSpPr txBox="1"/>
          <p:nvPr/>
        </p:nvSpPr>
        <p:spPr>
          <a:xfrm>
            <a:off x="6281900" y="4600893"/>
            <a:ext cx="500002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/>
            <a:r>
              <a:rPr lang="en-US" sz="1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My further steps will be analyzing</a:t>
            </a:r>
          </a:p>
          <a:p>
            <a:pPr marL="0" marR="0"/>
            <a:r>
              <a:rPr lang="en-US" sz="1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Wingdings" panose="05000000000000000000" pitchFamily="2" charset="2"/>
              <a:buChar char="§"/>
            </a:pPr>
            <a:r>
              <a:rPr lang="en-US" sz="1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Who cancelled the order (client or system) 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Wingdings" panose="05000000000000000000" pitchFamily="2" charset="2"/>
              <a:buChar char="§"/>
            </a:pPr>
            <a:r>
              <a:rPr lang="en-US" sz="1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Dynamic of cancelled orders over the day  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Wingdings" panose="05000000000000000000" pitchFamily="2" charset="2"/>
              <a:buChar char="§"/>
            </a:pPr>
            <a:r>
              <a:rPr lang="en-US" sz="1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Relationship between the number of cancelled orders and the estimated arrival time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C5D34-292C-3C98-6C28-380CE3CE7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25420-86FB-E101-13FD-2686ECBE2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84" y="351834"/>
            <a:ext cx="10122632" cy="108367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Analysis &amp;insights</a:t>
            </a:r>
            <a:br>
              <a:rPr lang="en-US" dirty="0"/>
            </a:br>
            <a:r>
              <a:rPr lang="en-US" sz="2000" dirty="0">
                <a:solidFill>
                  <a:srgbClr val="4A5EE6"/>
                </a:solidFill>
              </a:rPr>
              <a:t>who cancelled orders?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54E4E5-BAFF-ED38-11CE-51539AFBF1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7984A2-9340-A50E-085F-27FBBE810B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00F4E2-F99F-7D33-80AD-72E8EED5BED5}"/>
              </a:ext>
            </a:extLst>
          </p:cNvPr>
          <p:cNvSpPr txBox="1"/>
          <p:nvPr/>
        </p:nvSpPr>
        <p:spPr>
          <a:xfrm>
            <a:off x="2149509" y="1533832"/>
            <a:ext cx="6640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defRPr sz="1800" b="1" i="0" u="none" strike="noStrike" kern="1200" cap="all" spc="5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cancelled orders by client or system</a:t>
            </a:r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F76ECFC-0D40-157F-C808-48B842BD81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6174503"/>
              </p:ext>
            </p:extLst>
          </p:nvPr>
        </p:nvGraphicFramePr>
        <p:xfrm>
          <a:off x="767754" y="196538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352B285-2AE4-F84C-1D55-5A7237D443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631383"/>
              </p:ext>
            </p:extLst>
          </p:nvPr>
        </p:nvGraphicFramePr>
        <p:xfrm>
          <a:off x="6253316" y="196538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D7A19EA-09C8-2719-A4B1-350FD244EF1C}"/>
              </a:ext>
            </a:extLst>
          </p:cNvPr>
          <p:cNvSpPr txBox="1"/>
          <p:nvPr/>
        </p:nvSpPr>
        <p:spPr>
          <a:xfrm>
            <a:off x="767753" y="5090739"/>
            <a:ext cx="497428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the </a:t>
            </a:r>
            <a:r>
              <a:rPr lang="en-US" sz="1400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driver is assigned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100% of orders were cancelled by clients.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Why? Let’s look at the trend: orders cancelled by hours, Estimated Arrival Time (EAT) and cancelled orders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A345AC-D25D-78EA-581F-A581FEF9B4E1}"/>
              </a:ext>
            </a:extLst>
          </p:cNvPr>
          <p:cNvSpPr txBox="1"/>
          <p:nvPr/>
        </p:nvSpPr>
        <p:spPr>
          <a:xfrm>
            <a:off x="6379867" y="5090740"/>
            <a:ext cx="46821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the </a:t>
            </a:r>
            <a:r>
              <a:rPr lang="en-US" sz="1400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driver was not assigned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about </a:t>
            </a: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60% of orders were cancelled by clients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40% by the system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 do clients most likely cancel the order? How long are they willing to wait? Does it depend on the hour of the day?</a:t>
            </a:r>
          </a:p>
        </p:txBody>
      </p:sp>
    </p:spTree>
    <p:extLst>
      <p:ext uri="{BB962C8B-B14F-4D97-AF65-F5344CB8AC3E}">
        <p14:creationId xmlns:p14="http://schemas.microsoft.com/office/powerpoint/2010/main" val="2891620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84BE20-0537-EA9B-AA50-8964D1DC9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C6F1F-BB0D-D003-6E8E-557AA8194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84" y="351834"/>
            <a:ext cx="10122632" cy="108367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Analysis &amp;insights</a:t>
            </a:r>
            <a:br>
              <a:rPr lang="en-US" dirty="0"/>
            </a:br>
            <a:r>
              <a:rPr lang="en-US" sz="2000" dirty="0">
                <a:solidFill>
                  <a:srgbClr val="4A5EE6"/>
                </a:solidFill>
              </a:rPr>
              <a:t>Cancelled orders over the day</a:t>
            </a:r>
            <a:br>
              <a:rPr lang="en-US" sz="2000" dirty="0">
                <a:solidFill>
                  <a:srgbClr val="4A5EE6"/>
                </a:solidFill>
              </a:rPr>
            </a:br>
            <a:r>
              <a:rPr lang="en-US" sz="2000" dirty="0">
                <a:solidFill>
                  <a:srgbClr val="4A5EE6"/>
                </a:solidFill>
              </a:rPr>
              <a:t>how it is associated with arrival time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0718E9-9210-6EB4-5945-BFB147B6BE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BB375-5E4D-CCC6-8BB3-768840FB24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19E8CE8-58A7-FC2F-52DF-BDE99CDF75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089659"/>
              </p:ext>
            </p:extLst>
          </p:nvPr>
        </p:nvGraphicFramePr>
        <p:xfrm>
          <a:off x="465431" y="1999199"/>
          <a:ext cx="7459365" cy="38366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5A88378-9D7E-9905-4320-63C3751AD45E}"/>
              </a:ext>
            </a:extLst>
          </p:cNvPr>
          <p:cNvSpPr txBox="1"/>
          <p:nvPr/>
        </p:nvSpPr>
        <p:spPr>
          <a:xfrm>
            <a:off x="620705" y="1590537"/>
            <a:ext cx="7148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ORDERS CANCELLED BY CLIENTS WHEN DRIVER IS ASSIGNED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A303A6-ADB0-35E7-EA21-5CFA58DE16EF}"/>
              </a:ext>
            </a:extLst>
          </p:cNvPr>
          <p:cNvSpPr txBox="1"/>
          <p:nvPr/>
        </p:nvSpPr>
        <p:spPr>
          <a:xfrm>
            <a:off x="7848179" y="1578416"/>
            <a:ext cx="372311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There are </a:t>
            </a: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three evident periods of time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during the day when </a:t>
            </a: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number of cancelled orders is rising</a:t>
            </a:r>
            <a:r>
              <a:rPr lang="en-US" sz="1400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Two of them are when people moving to and from the office, e.g. </a:t>
            </a: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 am - 9 am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 pm – 6 pm.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then at late hours </a:t>
            </a: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 pm – 12 am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estimated arrival time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has the same </a:t>
            </a: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rising trend during these hours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across the day.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While the cancelation time doesn’t  show significant variations throughout the day. However, the graph displays that the </a:t>
            </a: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cancellation time has downward trend during the rush hours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witness the evident trend: </a:t>
            </a:r>
            <a:r>
              <a:rPr lang="en-US" sz="14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long and the arrival time increases, the more orders are being canceled. 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time they spend for ride are extremely crucial for customers and they are not willing to wait for the driver’s arrival for more than 5 min.  </a:t>
            </a:r>
          </a:p>
        </p:txBody>
      </p:sp>
    </p:spTree>
    <p:extLst>
      <p:ext uri="{BB962C8B-B14F-4D97-AF65-F5344CB8AC3E}">
        <p14:creationId xmlns:p14="http://schemas.microsoft.com/office/powerpoint/2010/main" val="2298990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D9DB1-D3FA-7E03-B471-69A34341C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898" y="157394"/>
            <a:ext cx="10409902" cy="112851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Recommen</a:t>
            </a:r>
            <a:r>
              <a:rPr lang="en-US" dirty="0">
                <a:solidFill>
                  <a:srgbClr val="4A5EE6"/>
                </a:solidFill>
              </a:rPr>
              <a:t>dations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rgbClr val="4A5EE6"/>
                </a:solidFill>
              </a:rPr>
              <a:t>&amp;</a:t>
            </a:r>
            <a:br>
              <a:rPr lang="en-US" dirty="0"/>
            </a:br>
            <a:r>
              <a:rPr lang="en-US" dirty="0"/>
              <a:t>                 </a:t>
            </a:r>
            <a:r>
              <a:rPr lang="en-US" dirty="0">
                <a:solidFill>
                  <a:srgbClr val="4A5EE6"/>
                </a:solidFill>
              </a:rPr>
              <a:t>further steps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E1B86A-35A2-D631-CC59-34D7235423B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5471" y="1285913"/>
            <a:ext cx="5319252" cy="4416797"/>
          </a:xfrm>
        </p:spPr>
        <p:txBody>
          <a:bodyPr/>
          <a:lstStyle/>
          <a:p>
            <a:pPr marL="285750" marR="0" indent="-285750" algn="l">
              <a:lnSpc>
                <a:spcPct val="107000"/>
              </a:lnSpc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arrival time is of primary importance for customers.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 algn="l">
              <a:lnSpc>
                <a:spcPct val="107000"/>
              </a:lnSpc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Introduce the improvements to match better the driver and the customer’s location and reduce the waiting time.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 algn="l">
              <a:lnSpc>
                <a:spcPct val="107000"/>
              </a:lnSpc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Estimate and increase the number of drivers during the rush hours.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 algn="l">
              <a:lnSpc>
                <a:spcPct val="107000"/>
              </a:lnSpc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Assuming that the arriving time may be affected by the traffic jam during the rush hour, improve the logistics            to avoid overloaded roads.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 algn="l">
              <a:lnSpc>
                <a:spcPct val="107000"/>
              </a:lnSpc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Elaborate the compensations program or cash reward          in case the driver has arrived later that the estimated       time with the reasonable margin of allowance.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71CD22-C341-BFDD-BD50-351A89F11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7022" y="1285913"/>
            <a:ext cx="5319252" cy="4534784"/>
          </a:xfrm>
        </p:spPr>
        <p:txBody>
          <a:bodyPr/>
          <a:lstStyle/>
          <a:p>
            <a:pPr marL="285750" marR="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 assume that the two major factors that may affect the customers’ loyalty which are rite time and the cost of the ride.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addition to the relationship between canceled orders and the expected arriving time, the following factors should be analyzed: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estimated and real time of arrival.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cancelled orders and the declared cost.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variation of orders placed and the number of drivers who are ready to provide taxi services throughout the day, week.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Analyze the trends on working days and weekends separately.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Analyze the location of customers and the real disposition of the drivers during the busiest hours. Look at the insights that can provide the special analysis.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FD605-0FFF-49CD-429C-D499469A891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62E85-433F-7FB1-D5C4-5BDFAAA013F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624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Oksana </a:t>
            </a:r>
            <a:r>
              <a:rPr lang="en-US" dirty="0" err="1"/>
              <a:t>stepanova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357351_Win32.potx" id="{80F03410-3B38-45A0-935B-4BE6FE1E6CFD}" vid="{B74EBAAB-C1F2-42E7-A669-BC3A21FA62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 modernist presentation</Template>
  <TotalTime>3152</TotalTime>
  <Words>936</Words>
  <Application>Microsoft Office PowerPoint</Application>
  <PresentationFormat>Widescreen</PresentationFormat>
  <Paragraphs>114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Aptos Narrow</vt:lpstr>
      <vt:lpstr>Arial</vt:lpstr>
      <vt:lpstr>Arial Black</vt:lpstr>
      <vt:lpstr>Avenir Next LT Pro</vt:lpstr>
      <vt:lpstr>Calibri</vt:lpstr>
      <vt:lpstr>Courier New</vt:lpstr>
      <vt:lpstr>Wingdings</vt:lpstr>
      <vt:lpstr>Office Theme</vt:lpstr>
      <vt:lpstr>Oksana stepanova</vt:lpstr>
      <vt:lpstr>Analysis   overview</vt:lpstr>
      <vt:lpstr>Challenges &amp; solutions Data integrity &amp; constancy: outliers </vt:lpstr>
      <vt:lpstr>Analysis &amp;insights which category has the highest number of cancelled orders? </vt:lpstr>
      <vt:lpstr>Analysis &amp;insights who cancelled orders? </vt:lpstr>
      <vt:lpstr>Analysis &amp;insights Cancelled orders over the day how it is associated with arrival time </vt:lpstr>
      <vt:lpstr>Recommendations &amp;                  further steps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Oksana Stepanova</dc:creator>
  <cp:lastModifiedBy>Oksana Stepanova</cp:lastModifiedBy>
  <cp:revision>44</cp:revision>
  <dcterms:created xsi:type="dcterms:W3CDTF">2025-01-06T03:59:55Z</dcterms:created>
  <dcterms:modified xsi:type="dcterms:W3CDTF">2025-01-10T04:17:06Z</dcterms:modified>
</cp:coreProperties>
</file>